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9" r:id="rId1"/>
  </p:sldMasterIdLst>
  <p:notesMasterIdLst>
    <p:notesMasterId r:id="rId22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51435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6">
          <p15:clr>
            <a:srgbClr val="A4A3A4"/>
          </p15:clr>
        </p15:guide>
        <p15:guide id="2" pos="168">
          <p15:clr>
            <a:srgbClr val="A4A3A4"/>
          </p15:clr>
        </p15:guide>
        <p15:guide id="3" pos="744">
          <p15:clr>
            <a:srgbClr val="A4A3A4"/>
          </p15:clr>
        </p15:guide>
        <p15:guide id="4" pos="1320">
          <p15:clr>
            <a:srgbClr val="A4A3A4"/>
          </p15:clr>
        </p15:guide>
        <p15:guide id="5" pos="1896">
          <p15:clr>
            <a:srgbClr val="A4A3A4"/>
          </p15:clr>
        </p15:guide>
        <p15:guide id="6" pos="2472">
          <p15:clr>
            <a:srgbClr val="A4A3A4"/>
          </p15:clr>
        </p15:guide>
        <p15:guide id="7" pos="3048">
          <p15:clr>
            <a:srgbClr val="A4A3A4"/>
          </p15:clr>
        </p15:guide>
        <p15:guide id="8" pos="3624">
          <p15:clr>
            <a:srgbClr val="A4A3A4"/>
          </p15:clr>
        </p15:guide>
        <p15:guide id="9" orient="horz" pos="2244">
          <p15:clr>
            <a:srgbClr val="A4A3A4"/>
          </p15:clr>
        </p15:guide>
        <p15:guide id="10" orient="horz" pos="1548">
          <p15:clr>
            <a:srgbClr val="A4A3A4"/>
          </p15:clr>
        </p15:guide>
        <p15:guide id="11" orient="horz" pos="852">
          <p15:clr>
            <a:srgbClr val="A4A3A4"/>
          </p15:clr>
        </p15:guide>
        <p15:guide id="12" pos="4200">
          <p15:clr>
            <a:srgbClr val="A4A3A4"/>
          </p15:clr>
        </p15:guide>
        <p15:guide id="13" pos="47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59"/>
  </p:normalViewPr>
  <p:slideViewPr>
    <p:cSldViewPr snapToGrid="0">
      <p:cViewPr varScale="1">
        <p:scale>
          <a:sx n="120" d="100"/>
          <a:sy n="120" d="100"/>
        </p:scale>
        <p:origin x="200" y="616"/>
      </p:cViewPr>
      <p:guideLst>
        <p:guide orient="horz" pos="156"/>
        <p:guide pos="168"/>
        <p:guide pos="744"/>
        <p:guide pos="1320"/>
        <p:guide pos="1896"/>
        <p:guide pos="2472"/>
        <p:guide pos="3048"/>
        <p:guide pos="3624"/>
        <p:guide orient="horz" pos="2244"/>
        <p:guide orient="horz" pos="1548"/>
        <p:guide orient="horz" pos="852"/>
        <p:guide pos="4200"/>
        <p:guide pos="47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22885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2913063" y="0"/>
            <a:ext cx="222885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22885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694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1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2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13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4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5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16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7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7" name="Google Shape;123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8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0" name="Google Shape;130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19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2" name="Google Shape;141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20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744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21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3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3:notes"/>
          <p:cNvSpPr txBox="1">
            <a:spLocks noGrp="1"/>
          </p:cNvSpPr>
          <p:nvPr>
            <p:ph type="sldNum" idx="12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5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9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dff116ff9_0_0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dff116f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433e7d7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7433e7d709_0_0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7433e7d709_0_0:notes"/>
          <p:cNvSpPr txBox="1">
            <a:spLocks noGrp="1"/>
          </p:cNvSpPr>
          <p:nvPr>
            <p:ph type="sldNum" idx="12"/>
          </p:nvPr>
        </p:nvSpPr>
        <p:spPr>
          <a:xfrm>
            <a:off x="2913063" y="8685213"/>
            <a:ext cx="22290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0:notes"/>
          <p:cNvSpPr txBox="1">
            <a:spLocks noGrp="1"/>
          </p:cNvSpPr>
          <p:nvPr>
            <p:ph type="body" idx="1"/>
          </p:nvPr>
        </p:nvSpPr>
        <p:spPr>
          <a:xfrm>
            <a:off x="514350" y="4400550"/>
            <a:ext cx="41148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7145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26" Type="http://schemas.openxmlformats.org/officeDocument/2006/relationships/image" Target="../media/image100.png"/><Relationship Id="rId3" Type="http://schemas.openxmlformats.org/officeDocument/2006/relationships/image" Target="../media/image79.png"/><Relationship Id="rId21" Type="http://schemas.openxmlformats.org/officeDocument/2006/relationships/image" Target="../media/image96.png"/><Relationship Id="rId34" Type="http://schemas.openxmlformats.org/officeDocument/2006/relationships/image" Target="../media/image10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31" Type="http://schemas.openxmlformats.org/officeDocument/2006/relationships/image" Target="../media/image105.png"/><Relationship Id="rId4" Type="http://schemas.openxmlformats.org/officeDocument/2006/relationships/image" Target="../media/image7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Relationship Id="rId22" Type="http://schemas.openxmlformats.org/officeDocument/2006/relationships/image" Target="../media/image4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2.png"/><Relationship Id="rId3" Type="http://schemas.openxmlformats.org/officeDocument/2006/relationships/image" Target="../media/image110.png"/><Relationship Id="rId21" Type="http://schemas.openxmlformats.org/officeDocument/2006/relationships/image" Target="../media/image127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3.png"/><Relationship Id="rId20" Type="http://schemas.openxmlformats.org/officeDocument/2006/relationships/image" Target="../media/image126.png"/><Relationship Id="rId29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0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28" Type="http://schemas.openxmlformats.org/officeDocument/2006/relationships/image" Target="../media/image80.png"/><Relationship Id="rId10" Type="http://schemas.openxmlformats.org/officeDocument/2006/relationships/image" Target="../media/image117.png"/><Relationship Id="rId19" Type="http://schemas.openxmlformats.org/officeDocument/2006/relationships/image" Target="../media/image2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26" Type="http://schemas.openxmlformats.org/officeDocument/2006/relationships/image" Target="../media/image157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5" Type="http://schemas.openxmlformats.org/officeDocument/2006/relationships/image" Target="../media/image156.png"/><Relationship Id="rId33" Type="http://schemas.openxmlformats.org/officeDocument/2006/relationships/image" Target="../media/image164.jpg"/><Relationship Id="rId38" Type="http://schemas.openxmlformats.org/officeDocument/2006/relationships/image" Target="../media/image16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48.png"/><Relationship Id="rId20" Type="http://schemas.openxmlformats.org/officeDocument/2006/relationships/image" Target="../media/image151.png"/><Relationship Id="rId29" Type="http://schemas.openxmlformats.org/officeDocument/2006/relationships/image" Target="../media/image1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8.png"/><Relationship Id="rId5" Type="http://schemas.openxmlformats.org/officeDocument/2006/relationships/image" Target="../media/image137.png"/><Relationship Id="rId15" Type="http://schemas.openxmlformats.org/officeDocument/2006/relationships/image" Target="../media/image147.png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167.png"/><Relationship Id="rId10" Type="http://schemas.openxmlformats.org/officeDocument/2006/relationships/image" Target="../media/image142.png"/><Relationship Id="rId19" Type="http://schemas.openxmlformats.org/officeDocument/2006/relationships/image" Target="../media/image79.png"/><Relationship Id="rId31" Type="http://schemas.openxmlformats.org/officeDocument/2006/relationships/image" Target="../media/image16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8" Type="http://schemas.openxmlformats.org/officeDocument/2006/relationships/image" Target="../media/image140.png"/><Relationship Id="rId3" Type="http://schemas.openxmlformats.org/officeDocument/2006/relationships/image" Target="../media/image135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3.png"/><Relationship Id="rId26" Type="http://schemas.openxmlformats.org/officeDocument/2006/relationships/image" Target="../media/image191.png"/><Relationship Id="rId3" Type="http://schemas.openxmlformats.org/officeDocument/2006/relationships/image" Target="../media/image170.png"/><Relationship Id="rId21" Type="http://schemas.openxmlformats.org/officeDocument/2006/relationships/image" Target="../media/image186.png"/><Relationship Id="rId34" Type="http://schemas.openxmlformats.org/officeDocument/2006/relationships/image" Target="../media/image3.pn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09.png"/><Relationship Id="rId25" Type="http://schemas.openxmlformats.org/officeDocument/2006/relationships/image" Target="../media/image190.png"/><Relationship Id="rId33" Type="http://schemas.openxmlformats.org/officeDocument/2006/relationships/image" Target="../media/image19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2.png"/><Relationship Id="rId20" Type="http://schemas.openxmlformats.org/officeDocument/2006/relationships/image" Target="../media/image185.png"/><Relationship Id="rId29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77.png"/><Relationship Id="rId24" Type="http://schemas.openxmlformats.org/officeDocument/2006/relationships/image" Target="../media/image189.png"/><Relationship Id="rId32" Type="http://schemas.openxmlformats.org/officeDocument/2006/relationships/image" Target="../media/image197.png"/><Relationship Id="rId5" Type="http://schemas.openxmlformats.org/officeDocument/2006/relationships/image" Target="../media/image172.png"/><Relationship Id="rId15" Type="http://schemas.openxmlformats.org/officeDocument/2006/relationships/image" Target="../media/image181.png"/><Relationship Id="rId23" Type="http://schemas.openxmlformats.org/officeDocument/2006/relationships/image" Target="../media/image188.png"/><Relationship Id="rId28" Type="http://schemas.openxmlformats.org/officeDocument/2006/relationships/image" Target="../media/image193.png"/><Relationship Id="rId10" Type="http://schemas.openxmlformats.org/officeDocument/2006/relationships/image" Target="../media/image176.png"/><Relationship Id="rId19" Type="http://schemas.openxmlformats.org/officeDocument/2006/relationships/image" Target="../media/image184.png"/><Relationship Id="rId31" Type="http://schemas.openxmlformats.org/officeDocument/2006/relationships/image" Target="../media/image196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7.png"/><Relationship Id="rId27" Type="http://schemas.openxmlformats.org/officeDocument/2006/relationships/image" Target="../media/image192.png"/><Relationship Id="rId30" Type="http://schemas.openxmlformats.org/officeDocument/2006/relationships/image" Target="../media/image195.png"/><Relationship Id="rId35" Type="http://schemas.openxmlformats.org/officeDocument/2006/relationships/image" Target="../media/image39.png"/><Relationship Id="rId8" Type="http://schemas.openxmlformats.org/officeDocument/2006/relationships/image" Target="../media/image1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8.png"/><Relationship Id="rId18" Type="http://schemas.openxmlformats.org/officeDocument/2006/relationships/image" Target="../media/image212.png"/><Relationship Id="rId26" Type="http://schemas.openxmlformats.org/officeDocument/2006/relationships/image" Target="../media/image220.png"/><Relationship Id="rId3" Type="http://schemas.openxmlformats.org/officeDocument/2006/relationships/image" Target="../media/image199.png"/><Relationship Id="rId21" Type="http://schemas.openxmlformats.org/officeDocument/2006/relationships/image" Target="../media/image215.png"/><Relationship Id="rId7" Type="http://schemas.openxmlformats.org/officeDocument/2006/relationships/image" Target="../media/image203.png"/><Relationship Id="rId12" Type="http://schemas.openxmlformats.org/officeDocument/2006/relationships/image" Target="../media/image24.png"/><Relationship Id="rId17" Type="http://schemas.openxmlformats.org/officeDocument/2006/relationships/image" Target="../media/image211.png"/><Relationship Id="rId25" Type="http://schemas.openxmlformats.org/officeDocument/2006/relationships/image" Target="../media/image21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2.png"/><Relationship Id="rId20" Type="http://schemas.openxmlformats.org/officeDocument/2006/relationships/image" Target="../media/image214.png"/><Relationship Id="rId29" Type="http://schemas.openxmlformats.org/officeDocument/2006/relationships/image" Target="../media/image2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24" Type="http://schemas.openxmlformats.org/officeDocument/2006/relationships/image" Target="../media/image218.png"/><Relationship Id="rId5" Type="http://schemas.openxmlformats.org/officeDocument/2006/relationships/image" Target="../media/image201.png"/><Relationship Id="rId15" Type="http://schemas.openxmlformats.org/officeDocument/2006/relationships/image" Target="../media/image210.png"/><Relationship Id="rId23" Type="http://schemas.openxmlformats.org/officeDocument/2006/relationships/image" Target="../media/image217.png"/><Relationship Id="rId28" Type="http://schemas.openxmlformats.org/officeDocument/2006/relationships/image" Target="../media/image222.png"/><Relationship Id="rId10" Type="http://schemas.openxmlformats.org/officeDocument/2006/relationships/image" Target="../media/image206.png"/><Relationship Id="rId19" Type="http://schemas.openxmlformats.org/officeDocument/2006/relationships/image" Target="../media/image213.png"/><Relationship Id="rId31" Type="http://schemas.openxmlformats.org/officeDocument/2006/relationships/image" Target="../media/image224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Relationship Id="rId14" Type="http://schemas.openxmlformats.org/officeDocument/2006/relationships/image" Target="../media/image209.png"/><Relationship Id="rId22" Type="http://schemas.openxmlformats.org/officeDocument/2006/relationships/image" Target="../media/image216.png"/><Relationship Id="rId27" Type="http://schemas.openxmlformats.org/officeDocument/2006/relationships/image" Target="../media/image221.png"/><Relationship Id="rId30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2.png"/><Relationship Id="rId18" Type="http://schemas.openxmlformats.org/officeDocument/2006/relationships/image" Target="../media/image237.png"/><Relationship Id="rId26" Type="http://schemas.openxmlformats.org/officeDocument/2006/relationships/image" Target="../media/image42.png"/><Relationship Id="rId21" Type="http://schemas.openxmlformats.org/officeDocument/2006/relationships/image" Target="../media/image240.png"/><Relationship Id="rId34" Type="http://schemas.openxmlformats.org/officeDocument/2006/relationships/image" Target="../media/image249.png"/><Relationship Id="rId7" Type="http://schemas.openxmlformats.org/officeDocument/2006/relationships/image" Target="../media/image227.png"/><Relationship Id="rId12" Type="http://schemas.openxmlformats.org/officeDocument/2006/relationships/image" Target="../media/image231.png"/><Relationship Id="rId17" Type="http://schemas.openxmlformats.org/officeDocument/2006/relationships/image" Target="../media/image236.png"/><Relationship Id="rId25" Type="http://schemas.openxmlformats.org/officeDocument/2006/relationships/image" Target="../media/image242.png"/><Relationship Id="rId33" Type="http://schemas.openxmlformats.org/officeDocument/2006/relationships/image" Target="../media/image248.png"/><Relationship Id="rId38" Type="http://schemas.openxmlformats.org/officeDocument/2006/relationships/image" Target="../media/image25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5.png"/><Relationship Id="rId20" Type="http://schemas.openxmlformats.org/officeDocument/2006/relationships/image" Target="../media/image239.png"/><Relationship Id="rId29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230.png"/><Relationship Id="rId24" Type="http://schemas.openxmlformats.org/officeDocument/2006/relationships/image" Target="../media/image23.png"/><Relationship Id="rId32" Type="http://schemas.openxmlformats.org/officeDocument/2006/relationships/image" Target="../media/image247.png"/><Relationship Id="rId37" Type="http://schemas.openxmlformats.org/officeDocument/2006/relationships/image" Target="../media/image252.png"/><Relationship Id="rId5" Type="http://schemas.openxmlformats.org/officeDocument/2006/relationships/image" Target="../media/image226.png"/><Relationship Id="rId15" Type="http://schemas.openxmlformats.org/officeDocument/2006/relationships/image" Target="../media/image234.png"/><Relationship Id="rId23" Type="http://schemas.openxmlformats.org/officeDocument/2006/relationships/image" Target="../media/image1.png"/><Relationship Id="rId28" Type="http://schemas.openxmlformats.org/officeDocument/2006/relationships/image" Target="../media/image13.png"/><Relationship Id="rId36" Type="http://schemas.openxmlformats.org/officeDocument/2006/relationships/image" Target="../media/image251.png"/><Relationship Id="rId10" Type="http://schemas.openxmlformats.org/officeDocument/2006/relationships/image" Target="../media/image9.png"/><Relationship Id="rId19" Type="http://schemas.openxmlformats.org/officeDocument/2006/relationships/image" Target="../media/image238.png"/><Relationship Id="rId31" Type="http://schemas.openxmlformats.org/officeDocument/2006/relationships/image" Target="../media/image246.png"/><Relationship Id="rId4" Type="http://schemas.openxmlformats.org/officeDocument/2006/relationships/image" Target="../media/image225.png"/><Relationship Id="rId9" Type="http://schemas.openxmlformats.org/officeDocument/2006/relationships/image" Target="../media/image229.png"/><Relationship Id="rId14" Type="http://schemas.openxmlformats.org/officeDocument/2006/relationships/image" Target="../media/image233.png"/><Relationship Id="rId22" Type="http://schemas.openxmlformats.org/officeDocument/2006/relationships/image" Target="../media/image241.png"/><Relationship Id="rId27" Type="http://schemas.openxmlformats.org/officeDocument/2006/relationships/image" Target="../media/image243.png"/><Relationship Id="rId30" Type="http://schemas.openxmlformats.org/officeDocument/2006/relationships/image" Target="../media/image245.png"/><Relationship Id="rId35" Type="http://schemas.openxmlformats.org/officeDocument/2006/relationships/image" Target="../media/image250.png"/><Relationship Id="rId8" Type="http://schemas.openxmlformats.org/officeDocument/2006/relationships/image" Target="../media/image228.png"/><Relationship Id="rId3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13" Type="http://schemas.openxmlformats.org/officeDocument/2006/relationships/image" Target="../media/image262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0.png"/><Relationship Id="rId17" Type="http://schemas.openxmlformats.org/officeDocument/2006/relationships/image" Target="../media/image263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19.png"/><Relationship Id="rId5" Type="http://schemas.openxmlformats.org/officeDocument/2006/relationships/image" Target="../media/image256.png"/><Relationship Id="rId15" Type="http://schemas.openxmlformats.org/officeDocument/2006/relationships/image" Target="../media/image22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0.png"/><Relationship Id="rId1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3.png"/><Relationship Id="rId18" Type="http://schemas.openxmlformats.org/officeDocument/2006/relationships/image" Target="../media/image11.png"/><Relationship Id="rId26" Type="http://schemas.openxmlformats.org/officeDocument/2006/relationships/image" Target="../media/image285.png"/><Relationship Id="rId21" Type="http://schemas.openxmlformats.org/officeDocument/2006/relationships/image" Target="../media/image280.png"/><Relationship Id="rId34" Type="http://schemas.openxmlformats.org/officeDocument/2006/relationships/image" Target="../media/image8.png"/><Relationship Id="rId7" Type="http://schemas.openxmlformats.org/officeDocument/2006/relationships/image" Target="../media/image268.png"/><Relationship Id="rId12" Type="http://schemas.openxmlformats.org/officeDocument/2006/relationships/image" Target="../media/image272.png"/><Relationship Id="rId17" Type="http://schemas.openxmlformats.org/officeDocument/2006/relationships/image" Target="../media/image277.png"/><Relationship Id="rId25" Type="http://schemas.openxmlformats.org/officeDocument/2006/relationships/image" Target="../media/image284.png"/><Relationship Id="rId33" Type="http://schemas.openxmlformats.org/officeDocument/2006/relationships/image" Target="../media/image292.png"/><Relationship Id="rId38" Type="http://schemas.openxmlformats.org/officeDocument/2006/relationships/image" Target="../media/image29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76.png"/><Relationship Id="rId20" Type="http://schemas.openxmlformats.org/officeDocument/2006/relationships/image" Target="../media/image279.png"/><Relationship Id="rId29" Type="http://schemas.openxmlformats.org/officeDocument/2006/relationships/image" Target="../media/image2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11" Type="http://schemas.openxmlformats.org/officeDocument/2006/relationships/image" Target="../media/image271.png"/><Relationship Id="rId24" Type="http://schemas.openxmlformats.org/officeDocument/2006/relationships/image" Target="../media/image283.png"/><Relationship Id="rId32" Type="http://schemas.openxmlformats.org/officeDocument/2006/relationships/image" Target="../media/image291.png"/><Relationship Id="rId37" Type="http://schemas.openxmlformats.org/officeDocument/2006/relationships/image" Target="../media/image295.png"/><Relationship Id="rId5" Type="http://schemas.openxmlformats.org/officeDocument/2006/relationships/image" Target="../media/image266.png"/><Relationship Id="rId15" Type="http://schemas.openxmlformats.org/officeDocument/2006/relationships/image" Target="../media/image275.png"/><Relationship Id="rId23" Type="http://schemas.openxmlformats.org/officeDocument/2006/relationships/image" Target="../media/image282.png"/><Relationship Id="rId28" Type="http://schemas.openxmlformats.org/officeDocument/2006/relationships/image" Target="../media/image287.png"/><Relationship Id="rId36" Type="http://schemas.openxmlformats.org/officeDocument/2006/relationships/image" Target="../media/image294.png"/><Relationship Id="rId10" Type="http://schemas.openxmlformats.org/officeDocument/2006/relationships/image" Target="../media/image25.png"/><Relationship Id="rId19" Type="http://schemas.openxmlformats.org/officeDocument/2006/relationships/image" Target="../media/image278.png"/><Relationship Id="rId31" Type="http://schemas.openxmlformats.org/officeDocument/2006/relationships/image" Target="../media/image29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4.png"/><Relationship Id="rId22" Type="http://schemas.openxmlformats.org/officeDocument/2006/relationships/image" Target="../media/image281.png"/><Relationship Id="rId27" Type="http://schemas.openxmlformats.org/officeDocument/2006/relationships/image" Target="../media/image286.png"/><Relationship Id="rId30" Type="http://schemas.openxmlformats.org/officeDocument/2006/relationships/image" Target="../media/image289.png"/><Relationship Id="rId35" Type="http://schemas.openxmlformats.org/officeDocument/2006/relationships/image" Target="../media/image293.png"/><Relationship Id="rId8" Type="http://schemas.openxmlformats.org/officeDocument/2006/relationships/image" Target="../media/image269.png"/><Relationship Id="rId3" Type="http://schemas.openxmlformats.org/officeDocument/2006/relationships/image" Target="../media/image26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image" Target="../media/image312.png"/><Relationship Id="rId26" Type="http://schemas.openxmlformats.org/officeDocument/2006/relationships/image" Target="../media/image320.png"/><Relationship Id="rId3" Type="http://schemas.openxmlformats.org/officeDocument/2006/relationships/image" Target="../media/image297.png"/><Relationship Id="rId21" Type="http://schemas.openxmlformats.org/officeDocument/2006/relationships/image" Target="../media/image315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1.png"/><Relationship Id="rId25" Type="http://schemas.openxmlformats.org/officeDocument/2006/relationships/image" Target="../media/image319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10.png"/><Relationship Id="rId20" Type="http://schemas.openxmlformats.org/officeDocument/2006/relationships/image" Target="../media/image314.png"/><Relationship Id="rId29" Type="http://schemas.openxmlformats.org/officeDocument/2006/relationships/image" Target="../media/image3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24" Type="http://schemas.openxmlformats.org/officeDocument/2006/relationships/image" Target="../media/image318.png"/><Relationship Id="rId5" Type="http://schemas.openxmlformats.org/officeDocument/2006/relationships/image" Target="../media/image299.png"/><Relationship Id="rId15" Type="http://schemas.openxmlformats.org/officeDocument/2006/relationships/image" Target="../media/image309.png"/><Relationship Id="rId23" Type="http://schemas.openxmlformats.org/officeDocument/2006/relationships/image" Target="../media/image317.png"/><Relationship Id="rId28" Type="http://schemas.openxmlformats.org/officeDocument/2006/relationships/image" Target="../media/image322.png"/><Relationship Id="rId10" Type="http://schemas.openxmlformats.org/officeDocument/2006/relationships/image" Target="../media/image304.png"/><Relationship Id="rId19" Type="http://schemas.openxmlformats.org/officeDocument/2006/relationships/image" Target="../media/image313.png"/><Relationship Id="rId31" Type="http://schemas.openxmlformats.org/officeDocument/2006/relationships/image" Target="../media/image325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Relationship Id="rId22" Type="http://schemas.openxmlformats.org/officeDocument/2006/relationships/image" Target="../media/image316.png"/><Relationship Id="rId27" Type="http://schemas.openxmlformats.org/officeDocument/2006/relationships/image" Target="../media/image321.png"/><Relationship Id="rId30" Type="http://schemas.openxmlformats.org/officeDocument/2006/relationships/image" Target="../media/image3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png"/><Relationship Id="rId13" Type="http://schemas.openxmlformats.org/officeDocument/2006/relationships/image" Target="../media/image334.png"/><Relationship Id="rId18" Type="http://schemas.openxmlformats.org/officeDocument/2006/relationships/image" Target="../media/image339.png"/><Relationship Id="rId26" Type="http://schemas.openxmlformats.org/officeDocument/2006/relationships/image" Target="../media/image345.png"/><Relationship Id="rId3" Type="http://schemas.openxmlformats.org/officeDocument/2006/relationships/image" Target="../media/image326.png"/><Relationship Id="rId21" Type="http://schemas.openxmlformats.org/officeDocument/2006/relationships/image" Target="../media/image35.png"/><Relationship Id="rId7" Type="http://schemas.openxmlformats.org/officeDocument/2006/relationships/image" Target="../media/image328.png"/><Relationship Id="rId12" Type="http://schemas.openxmlformats.org/officeDocument/2006/relationships/image" Target="../media/image333.png"/><Relationship Id="rId17" Type="http://schemas.openxmlformats.org/officeDocument/2006/relationships/image" Target="../media/image338.png"/><Relationship Id="rId25" Type="http://schemas.openxmlformats.org/officeDocument/2006/relationships/image" Target="../media/image34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37.png"/><Relationship Id="rId20" Type="http://schemas.openxmlformats.org/officeDocument/2006/relationships/image" Target="../media/image6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332.png"/><Relationship Id="rId24" Type="http://schemas.openxmlformats.org/officeDocument/2006/relationships/image" Target="../media/image343.png"/><Relationship Id="rId32" Type="http://schemas.openxmlformats.org/officeDocument/2006/relationships/image" Target="../media/image10.png"/><Relationship Id="rId5" Type="http://schemas.openxmlformats.org/officeDocument/2006/relationships/image" Target="../media/image327.png"/><Relationship Id="rId15" Type="http://schemas.openxmlformats.org/officeDocument/2006/relationships/image" Target="../media/image336.png"/><Relationship Id="rId23" Type="http://schemas.openxmlformats.org/officeDocument/2006/relationships/image" Target="../media/image342.png"/><Relationship Id="rId28" Type="http://schemas.openxmlformats.org/officeDocument/2006/relationships/image" Target="../media/image346.png"/><Relationship Id="rId10" Type="http://schemas.openxmlformats.org/officeDocument/2006/relationships/image" Target="../media/image331.png"/><Relationship Id="rId19" Type="http://schemas.openxmlformats.org/officeDocument/2006/relationships/image" Target="../media/image340.png"/><Relationship Id="rId31" Type="http://schemas.openxmlformats.org/officeDocument/2006/relationships/image" Target="../media/image38.png"/><Relationship Id="rId4" Type="http://schemas.openxmlformats.org/officeDocument/2006/relationships/image" Target="../media/image40.png"/><Relationship Id="rId9" Type="http://schemas.openxmlformats.org/officeDocument/2006/relationships/image" Target="../media/image330.png"/><Relationship Id="rId14" Type="http://schemas.openxmlformats.org/officeDocument/2006/relationships/image" Target="../media/image335.png"/><Relationship Id="rId22" Type="http://schemas.openxmlformats.org/officeDocument/2006/relationships/image" Target="../media/image341.png"/><Relationship Id="rId27" Type="http://schemas.openxmlformats.org/officeDocument/2006/relationships/image" Target="../media/image41.png"/><Relationship Id="rId30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1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10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21" Type="http://schemas.openxmlformats.org/officeDocument/2006/relationships/image" Target="../media/image61.png"/><Relationship Id="rId34" Type="http://schemas.openxmlformats.org/officeDocument/2006/relationships/image" Target="../media/image74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33" Type="http://schemas.openxmlformats.org/officeDocument/2006/relationships/image" Target="../media/image73.png"/><Relationship Id="rId38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29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32" Type="http://schemas.openxmlformats.org/officeDocument/2006/relationships/image" Target="../media/image72.png"/><Relationship Id="rId37" Type="http://schemas.openxmlformats.org/officeDocument/2006/relationships/image" Target="../media/image77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36" Type="http://schemas.openxmlformats.org/officeDocument/2006/relationships/image" Target="../media/image76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31" Type="http://schemas.openxmlformats.org/officeDocument/2006/relationships/image" Target="../media/image71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Relationship Id="rId30" Type="http://schemas.openxmlformats.org/officeDocument/2006/relationships/image" Target="../media/image70.png"/><Relationship Id="rId35" Type="http://schemas.openxmlformats.org/officeDocument/2006/relationships/image" Target="../media/image75.png"/><Relationship Id="rId8" Type="http://schemas.openxmlformats.org/officeDocument/2006/relationships/image" Target="../media/image48.png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7"/>
          <p:cNvSpPr/>
          <p:nvPr/>
        </p:nvSpPr>
        <p:spPr>
          <a:xfrm>
            <a:off x="1114802" y="331911"/>
            <a:ext cx="36576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 dirty="0"/>
          </a:p>
        </p:txBody>
      </p:sp>
      <p:cxnSp>
        <p:nvCxnSpPr>
          <p:cNvPr id="231" name="Google Shape;231;p7"/>
          <p:cNvCxnSpPr>
            <a:cxnSpLocks/>
          </p:cNvCxnSpPr>
          <p:nvPr/>
        </p:nvCxnSpPr>
        <p:spPr>
          <a:xfrm>
            <a:off x="2039163" y="180753"/>
            <a:ext cx="0" cy="4949918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1" name="Google Shape;251;p7"/>
          <p:cNvGrpSpPr/>
          <p:nvPr/>
        </p:nvGrpSpPr>
        <p:grpSpPr>
          <a:xfrm>
            <a:off x="403036" y="2573517"/>
            <a:ext cx="640080" cy="777240"/>
            <a:chOff x="1039776" y="2344917"/>
            <a:chExt cx="640080" cy="777240"/>
          </a:xfrm>
        </p:grpSpPr>
        <p:sp>
          <p:nvSpPr>
            <p:cNvPr id="252" name="Google Shape;252;p7"/>
            <p:cNvSpPr/>
            <p:nvPr/>
          </p:nvSpPr>
          <p:spPr>
            <a:xfrm>
              <a:off x="1131216" y="2344917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A85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3" name="Google Shape;253;p7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222656" y="2436357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7"/>
            <p:cNvSpPr/>
            <p:nvPr/>
          </p:nvSpPr>
          <p:spPr>
            <a:xfrm>
              <a:off x="1039776" y="2847837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1A857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</a:t>
              </a:r>
              <a:endParaRPr/>
            </a:p>
          </p:txBody>
        </p:sp>
      </p:grpSp>
      <p:grpSp>
        <p:nvGrpSpPr>
          <p:cNvPr id="258" name="Google Shape;258;p7"/>
          <p:cNvGrpSpPr/>
          <p:nvPr/>
        </p:nvGrpSpPr>
        <p:grpSpPr>
          <a:xfrm>
            <a:off x="1419214" y="2668926"/>
            <a:ext cx="182880" cy="182880"/>
            <a:chOff x="1753934" y="2519546"/>
            <a:chExt cx="182880" cy="182880"/>
          </a:xfrm>
        </p:grpSpPr>
        <p:sp>
          <p:nvSpPr>
            <p:cNvPr id="259" name="Google Shape;259;p7"/>
            <p:cNvSpPr/>
            <p:nvPr/>
          </p:nvSpPr>
          <p:spPr>
            <a:xfrm>
              <a:off x="1753934" y="25195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53934" y="25195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 dirty="0"/>
            </a:p>
          </p:txBody>
        </p:sp>
      </p:grpSp>
      <p:sp>
        <p:nvSpPr>
          <p:cNvPr id="177" name="Rounded Rectangle 176">
            <a:extLst>
              <a:ext uri="{FF2B5EF4-FFF2-40B4-BE49-F238E27FC236}">
                <a16:creationId xmlns:a16="http://schemas.microsoft.com/office/drawing/2014/main" id="{704C8FB1-0DAB-2943-A3A6-60CDEAAA5C9A}"/>
              </a:ext>
            </a:extLst>
          </p:cNvPr>
          <p:cNvSpPr/>
          <p:nvPr/>
        </p:nvSpPr>
        <p:spPr>
          <a:xfrm>
            <a:off x="2126025" y="830660"/>
            <a:ext cx="6735726" cy="43000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ounded Rectangle 103">
            <a:extLst>
              <a:ext uri="{FF2B5EF4-FFF2-40B4-BE49-F238E27FC236}">
                <a16:creationId xmlns:a16="http://schemas.microsoft.com/office/drawing/2014/main" id="{7839EB11-397A-8943-8435-F3F90568D244}"/>
              </a:ext>
            </a:extLst>
          </p:cNvPr>
          <p:cNvSpPr/>
          <p:nvPr/>
        </p:nvSpPr>
        <p:spPr>
          <a:xfrm>
            <a:off x="4682023" y="1607296"/>
            <a:ext cx="2127650" cy="33914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4" name="Google Shape;264;p7"/>
          <p:cNvGrpSpPr/>
          <p:nvPr/>
        </p:nvGrpSpPr>
        <p:grpSpPr>
          <a:xfrm>
            <a:off x="6038017" y="3419701"/>
            <a:ext cx="182880" cy="182880"/>
            <a:chOff x="204578" y="2095726"/>
            <a:chExt cx="182880" cy="182880"/>
          </a:xfrm>
        </p:grpSpPr>
        <p:sp>
          <p:nvSpPr>
            <p:cNvPr id="265" name="Google Shape;265;p7"/>
            <p:cNvSpPr/>
            <p:nvPr/>
          </p:nvSpPr>
          <p:spPr>
            <a:xfrm>
              <a:off x="204578" y="209572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04578" y="209572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  <p:grpSp>
        <p:nvGrpSpPr>
          <p:cNvPr id="267" name="Google Shape;267;p7"/>
          <p:cNvGrpSpPr/>
          <p:nvPr/>
        </p:nvGrpSpPr>
        <p:grpSpPr>
          <a:xfrm>
            <a:off x="4229729" y="2865299"/>
            <a:ext cx="182880" cy="182880"/>
            <a:chOff x="204578" y="2827246"/>
            <a:chExt cx="182880" cy="182880"/>
          </a:xfrm>
        </p:grpSpPr>
        <p:sp>
          <p:nvSpPr>
            <p:cNvPr id="268" name="Google Shape;268;p7"/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 dirty="0"/>
            </a:p>
          </p:txBody>
        </p:sp>
      </p:grpSp>
      <p:sp>
        <p:nvSpPr>
          <p:cNvPr id="43" name="Google Shape;229;p7">
            <a:extLst>
              <a:ext uri="{FF2B5EF4-FFF2-40B4-BE49-F238E27FC236}">
                <a16:creationId xmlns:a16="http://schemas.microsoft.com/office/drawing/2014/main" id="{70A7D4BC-98FE-AB4E-B19D-4577EEB66057}"/>
              </a:ext>
            </a:extLst>
          </p:cNvPr>
          <p:cNvSpPr/>
          <p:nvPr/>
        </p:nvSpPr>
        <p:spPr>
          <a:xfrm>
            <a:off x="5082689" y="2295493"/>
            <a:ext cx="1299069" cy="242065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" name="Google Shape;239;p7">
            <a:extLst>
              <a:ext uri="{FF2B5EF4-FFF2-40B4-BE49-F238E27FC236}">
                <a16:creationId xmlns:a16="http://schemas.microsoft.com/office/drawing/2014/main" id="{BEB24C14-E56D-364D-92EB-BE79C9517E20}"/>
              </a:ext>
            </a:extLst>
          </p:cNvPr>
          <p:cNvGrpSpPr/>
          <p:nvPr/>
        </p:nvGrpSpPr>
        <p:grpSpPr>
          <a:xfrm>
            <a:off x="5442063" y="1952913"/>
            <a:ext cx="640080" cy="777240"/>
            <a:chOff x="6583680" y="3566160"/>
            <a:chExt cx="640080" cy="777240"/>
          </a:xfrm>
        </p:grpSpPr>
        <p:sp>
          <p:nvSpPr>
            <p:cNvPr id="45" name="Google Shape;240;p7">
              <a:extLst>
                <a:ext uri="{FF2B5EF4-FFF2-40B4-BE49-F238E27FC236}">
                  <a16:creationId xmlns:a16="http://schemas.microsoft.com/office/drawing/2014/main" id="{D57F1117-526A-4B44-9F64-4541E3580CCF}"/>
                </a:ext>
              </a:extLst>
            </p:cNvPr>
            <p:cNvSpPr/>
            <p:nvPr/>
          </p:nvSpPr>
          <p:spPr>
            <a:xfrm>
              <a:off x="66751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6" name="Google Shape;241;p7" descr="public/generated/icons/39ba9d4c-b1c5-4cc3-a163-38b580121e01.png">
              <a:extLst>
                <a:ext uri="{FF2B5EF4-FFF2-40B4-BE49-F238E27FC236}">
                  <a16:creationId xmlns:a16="http://schemas.microsoft.com/office/drawing/2014/main" id="{047507FB-DC75-544C-8275-1DD1B99EC36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665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" name="Google Shape;242;p7">
              <a:extLst>
                <a:ext uri="{FF2B5EF4-FFF2-40B4-BE49-F238E27FC236}">
                  <a16:creationId xmlns:a16="http://schemas.microsoft.com/office/drawing/2014/main" id="{1E6434D0-B891-AA45-92F0-1CC4AFCCF74C}"/>
                </a:ext>
              </a:extLst>
            </p:cNvPr>
            <p:cNvSpPr/>
            <p:nvPr/>
          </p:nvSpPr>
          <p:spPr>
            <a:xfrm>
              <a:off x="65836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WATSON STUDIO</a:t>
              </a:r>
              <a:endParaRPr dirty="0"/>
            </a:p>
          </p:txBody>
        </p:sp>
      </p:grpSp>
      <p:grpSp>
        <p:nvGrpSpPr>
          <p:cNvPr id="48" name="Google Shape;247;p7">
            <a:extLst>
              <a:ext uri="{FF2B5EF4-FFF2-40B4-BE49-F238E27FC236}">
                <a16:creationId xmlns:a16="http://schemas.microsoft.com/office/drawing/2014/main" id="{42290E46-571E-AF41-B6F0-A221D21E06C9}"/>
              </a:ext>
            </a:extLst>
          </p:cNvPr>
          <p:cNvGrpSpPr/>
          <p:nvPr/>
        </p:nvGrpSpPr>
        <p:grpSpPr>
          <a:xfrm>
            <a:off x="5442063" y="2730396"/>
            <a:ext cx="640080" cy="595253"/>
            <a:chOff x="2926079" y="269132"/>
            <a:chExt cx="640080" cy="595253"/>
          </a:xfrm>
        </p:grpSpPr>
        <p:sp>
          <p:nvSpPr>
            <p:cNvPr id="49" name="Google Shape;248;p7">
              <a:extLst>
                <a:ext uri="{FF2B5EF4-FFF2-40B4-BE49-F238E27FC236}">
                  <a16:creationId xmlns:a16="http://schemas.microsoft.com/office/drawing/2014/main" id="{999953D6-ED17-AB45-92F0-59E2BF0CB6A9}"/>
                </a:ext>
              </a:extLst>
            </p:cNvPr>
            <p:cNvSpPr/>
            <p:nvPr/>
          </p:nvSpPr>
          <p:spPr>
            <a:xfrm>
              <a:off x="3017519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49;p7">
              <a:extLst>
                <a:ext uri="{FF2B5EF4-FFF2-40B4-BE49-F238E27FC236}">
                  <a16:creationId xmlns:a16="http://schemas.microsoft.com/office/drawing/2014/main" id="{C5F779D5-C20A-4D4D-A51E-EEAC11AC2945}"/>
                </a:ext>
              </a:extLst>
            </p:cNvPr>
            <p:cNvSpPr/>
            <p:nvPr/>
          </p:nvSpPr>
          <p:spPr>
            <a:xfrm>
              <a:off x="2926079" y="772052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JUPYTER</a:t>
              </a:r>
              <a:endParaRPr/>
            </a:p>
          </p:txBody>
        </p:sp>
        <p:pic>
          <p:nvPicPr>
            <p:cNvPr id="51" name="Google Shape;250;p7">
              <a:extLst>
                <a:ext uri="{FF2B5EF4-FFF2-40B4-BE49-F238E27FC236}">
                  <a16:creationId xmlns:a16="http://schemas.microsoft.com/office/drawing/2014/main" id="{B57B6D24-8792-534F-9889-E398F8F386F8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115353" y="372608"/>
              <a:ext cx="265734" cy="26573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F7038B4-6322-EA4E-96C5-947D4FB5BD5F}"/>
              </a:ext>
            </a:extLst>
          </p:cNvPr>
          <p:cNvSpPr/>
          <p:nvPr/>
        </p:nvSpPr>
        <p:spPr>
          <a:xfrm>
            <a:off x="2356404" y="1587261"/>
            <a:ext cx="1730373" cy="32731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1A82DAB-04F3-D840-B46A-FFA80B2B9560}"/>
              </a:ext>
            </a:extLst>
          </p:cNvPr>
          <p:cNvGrpSpPr/>
          <p:nvPr/>
        </p:nvGrpSpPr>
        <p:grpSpPr>
          <a:xfrm>
            <a:off x="2900849" y="1391362"/>
            <a:ext cx="640080" cy="777240"/>
            <a:chOff x="2900849" y="1008581"/>
            <a:chExt cx="640080" cy="777240"/>
          </a:xfrm>
        </p:grpSpPr>
        <p:sp>
          <p:nvSpPr>
            <p:cNvPr id="67" name="Google Shape;1127;p16">
              <a:extLst>
                <a:ext uri="{FF2B5EF4-FFF2-40B4-BE49-F238E27FC236}">
                  <a16:creationId xmlns:a16="http://schemas.microsoft.com/office/drawing/2014/main" id="{5B9910B7-32B5-424A-837C-C0B6075B5256}"/>
                </a:ext>
              </a:extLst>
            </p:cNvPr>
            <p:cNvSpPr/>
            <p:nvPr/>
          </p:nvSpPr>
          <p:spPr>
            <a:xfrm>
              <a:off x="2992289" y="1008581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68" name="Google Shape;1128;p16" descr="public/generated/icons/Kubernetes-https%3A%2F%2Fus-south.containers.bluemix.net%2Fui%2Fimg%2Fcontainer-service-logo.svg.png">
              <a:extLst>
                <a:ext uri="{FF2B5EF4-FFF2-40B4-BE49-F238E27FC236}">
                  <a16:creationId xmlns:a16="http://schemas.microsoft.com/office/drawing/2014/main" id="{0882B995-0F26-094B-A99F-24DD6F1B891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83729" y="1100021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" name="Google Shape;1129;p16">
              <a:extLst>
                <a:ext uri="{FF2B5EF4-FFF2-40B4-BE49-F238E27FC236}">
                  <a16:creationId xmlns:a16="http://schemas.microsoft.com/office/drawing/2014/main" id="{CD198ED2-E9E5-8845-88C7-49227B4D4BEE}"/>
                </a:ext>
              </a:extLst>
            </p:cNvPr>
            <p:cNvSpPr/>
            <p:nvPr/>
          </p:nvSpPr>
          <p:spPr>
            <a:xfrm>
              <a:off x="2900849" y="1511501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KUBERNETES</a:t>
              </a:r>
              <a:endParaRPr dirty="0"/>
            </a:p>
          </p:txBody>
        </p:sp>
      </p:grpSp>
      <p:grpSp>
        <p:nvGrpSpPr>
          <p:cNvPr id="76" name="Google Shape;1587;p20">
            <a:extLst>
              <a:ext uri="{FF2B5EF4-FFF2-40B4-BE49-F238E27FC236}">
                <a16:creationId xmlns:a16="http://schemas.microsoft.com/office/drawing/2014/main" id="{D4A8E3FB-DDDD-7C43-BEB2-3DE9543AD3A7}"/>
              </a:ext>
            </a:extLst>
          </p:cNvPr>
          <p:cNvGrpSpPr/>
          <p:nvPr/>
        </p:nvGrpSpPr>
        <p:grpSpPr>
          <a:xfrm>
            <a:off x="5458221" y="3821384"/>
            <a:ext cx="640080" cy="595253"/>
            <a:chOff x="2926080" y="274320"/>
            <a:chExt cx="640080" cy="595253"/>
          </a:xfrm>
        </p:grpSpPr>
        <p:sp>
          <p:nvSpPr>
            <p:cNvPr id="77" name="Google Shape;1588;p20">
              <a:extLst>
                <a:ext uri="{FF2B5EF4-FFF2-40B4-BE49-F238E27FC236}">
                  <a16:creationId xmlns:a16="http://schemas.microsoft.com/office/drawing/2014/main" id="{7E85E6AA-A0AF-2847-A5F5-1F514808588F}"/>
                </a:ext>
              </a:extLst>
            </p:cNvPr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89;p20">
              <a:extLst>
                <a:ext uri="{FF2B5EF4-FFF2-40B4-BE49-F238E27FC236}">
                  <a16:creationId xmlns:a16="http://schemas.microsoft.com/office/drawing/2014/main" id="{B24B966A-5BA8-B741-9F79-99D5B48069E0}"/>
                </a:ext>
              </a:extLst>
            </p:cNvPr>
            <p:cNvSpPr/>
            <p:nvPr/>
          </p:nvSpPr>
          <p:spPr>
            <a:xfrm>
              <a:off x="2926080" y="77724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SPARK</a:t>
              </a:r>
              <a:endParaRPr dirty="0"/>
            </a:p>
          </p:txBody>
        </p:sp>
        <p:pic>
          <p:nvPicPr>
            <p:cNvPr id="79" name="Google Shape;1590;p20">
              <a:extLst>
                <a:ext uri="{FF2B5EF4-FFF2-40B4-BE49-F238E27FC236}">
                  <a16:creationId xmlns:a16="http://schemas.microsoft.com/office/drawing/2014/main" id="{FBC7DAA4-DF1C-CE44-BA46-BD10DD5089B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070642" y="384088"/>
              <a:ext cx="350955" cy="180352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8" name="Google Shape;20;p3">
            <a:extLst>
              <a:ext uri="{FF2B5EF4-FFF2-40B4-BE49-F238E27FC236}">
                <a16:creationId xmlns:a16="http://schemas.microsoft.com/office/drawing/2014/main" id="{E36D71CA-83BF-F043-8772-3D2065C2701F}"/>
              </a:ext>
            </a:extLst>
          </p:cNvPr>
          <p:cNvCxnSpPr>
            <a:cxnSpLocks/>
          </p:cNvCxnSpPr>
          <p:nvPr/>
        </p:nvCxnSpPr>
        <p:spPr>
          <a:xfrm>
            <a:off x="5763778" y="3577184"/>
            <a:ext cx="0" cy="222935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Google Shape;20;p3">
            <a:extLst>
              <a:ext uri="{FF2B5EF4-FFF2-40B4-BE49-F238E27FC236}">
                <a16:creationId xmlns:a16="http://schemas.microsoft.com/office/drawing/2014/main" id="{B617EE4D-4D4A-B349-9D04-96794FE59761}"/>
              </a:ext>
            </a:extLst>
          </p:cNvPr>
          <p:cNvCxnSpPr>
            <a:cxnSpLocks/>
          </p:cNvCxnSpPr>
          <p:nvPr/>
        </p:nvCxnSpPr>
        <p:spPr>
          <a:xfrm flipV="1">
            <a:off x="5763779" y="3289046"/>
            <a:ext cx="0" cy="320042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Google Shape;919;p14">
            <a:extLst>
              <a:ext uri="{FF2B5EF4-FFF2-40B4-BE49-F238E27FC236}">
                <a16:creationId xmlns:a16="http://schemas.microsoft.com/office/drawing/2014/main" id="{B213943D-3698-454C-9F57-0F6EBE3335CD}"/>
              </a:ext>
            </a:extLst>
          </p:cNvPr>
          <p:cNvSpPr/>
          <p:nvPr/>
        </p:nvSpPr>
        <p:spPr>
          <a:xfrm>
            <a:off x="7208834" y="1982061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21;p14">
            <a:extLst>
              <a:ext uri="{FF2B5EF4-FFF2-40B4-BE49-F238E27FC236}">
                <a16:creationId xmlns:a16="http://schemas.microsoft.com/office/drawing/2014/main" id="{962BFF2E-4D30-3241-9108-DFCFB5412C18}"/>
              </a:ext>
            </a:extLst>
          </p:cNvPr>
          <p:cNvSpPr/>
          <p:nvPr/>
        </p:nvSpPr>
        <p:spPr>
          <a:xfrm>
            <a:off x="7117394" y="2484981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endParaRPr dirty="0"/>
          </a:p>
        </p:txBody>
      </p:sp>
      <p:grpSp>
        <p:nvGrpSpPr>
          <p:cNvPr id="100" name="Google Shape;1652;p20">
            <a:extLst>
              <a:ext uri="{FF2B5EF4-FFF2-40B4-BE49-F238E27FC236}">
                <a16:creationId xmlns:a16="http://schemas.microsoft.com/office/drawing/2014/main" id="{8F1CBCFF-58FB-7449-BBF9-53EC66A272D3}"/>
              </a:ext>
            </a:extLst>
          </p:cNvPr>
          <p:cNvGrpSpPr/>
          <p:nvPr/>
        </p:nvGrpSpPr>
        <p:grpSpPr>
          <a:xfrm>
            <a:off x="5423280" y="1202693"/>
            <a:ext cx="640200" cy="777120"/>
            <a:chOff x="4813230" y="2198273"/>
            <a:chExt cx="640200" cy="777120"/>
          </a:xfrm>
        </p:grpSpPr>
        <p:sp>
          <p:nvSpPr>
            <p:cNvPr id="101" name="Google Shape;1653;p20">
              <a:extLst>
                <a:ext uri="{FF2B5EF4-FFF2-40B4-BE49-F238E27FC236}">
                  <a16:creationId xmlns:a16="http://schemas.microsoft.com/office/drawing/2014/main" id="{AEFA0EFA-3936-2747-9F1D-0518A8F0F06C}"/>
                </a:ext>
              </a:extLst>
            </p:cNvPr>
            <p:cNvSpPr/>
            <p:nvPr/>
          </p:nvSpPr>
          <p:spPr>
            <a:xfrm>
              <a:off x="4904670" y="219827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54;p20">
              <a:extLst>
                <a:ext uri="{FF2B5EF4-FFF2-40B4-BE49-F238E27FC236}">
                  <a16:creationId xmlns:a16="http://schemas.microsoft.com/office/drawing/2014/main" id="{883A875E-6344-3444-AD2D-470DBDD6F714}"/>
                </a:ext>
              </a:extLst>
            </p:cNvPr>
            <p:cNvSpPr/>
            <p:nvPr/>
          </p:nvSpPr>
          <p:spPr>
            <a:xfrm>
              <a:off x="4813230" y="2701193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 PAK FOR DATA</a:t>
              </a:r>
              <a:endParaRPr dirty="0"/>
            </a:p>
          </p:txBody>
        </p:sp>
        <p:pic>
          <p:nvPicPr>
            <p:cNvPr id="103" name="Google Shape;1655;p20">
              <a:extLst>
                <a:ext uri="{FF2B5EF4-FFF2-40B4-BE49-F238E27FC236}">
                  <a16:creationId xmlns:a16="http://schemas.microsoft.com/office/drawing/2014/main" id="{D94A6FC1-32B3-5045-AEB6-8FEB206D14D0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72499" y="2240423"/>
              <a:ext cx="321549" cy="37290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10" name="Google Shape;255;p7">
            <a:extLst>
              <a:ext uri="{FF2B5EF4-FFF2-40B4-BE49-F238E27FC236}">
                <a16:creationId xmlns:a16="http://schemas.microsoft.com/office/drawing/2014/main" id="{D511BF06-01BB-D24A-8C32-AC41F26EFBC8}"/>
              </a:ext>
            </a:extLst>
          </p:cNvPr>
          <p:cNvCxnSpPr>
            <a:cxnSpLocks/>
          </p:cNvCxnSpPr>
          <p:nvPr/>
        </p:nvCxnSpPr>
        <p:spPr>
          <a:xfrm flipV="1">
            <a:off x="4086777" y="3085627"/>
            <a:ext cx="544444" cy="1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Google Shape;255;p7">
            <a:extLst>
              <a:ext uri="{FF2B5EF4-FFF2-40B4-BE49-F238E27FC236}">
                <a16:creationId xmlns:a16="http://schemas.microsoft.com/office/drawing/2014/main" id="{0EB95970-C224-2649-B8B7-8A6B59B933E7}"/>
              </a:ext>
            </a:extLst>
          </p:cNvPr>
          <p:cNvCxnSpPr>
            <a:cxnSpLocks/>
          </p:cNvCxnSpPr>
          <p:nvPr/>
        </p:nvCxnSpPr>
        <p:spPr>
          <a:xfrm>
            <a:off x="6598631" y="2271770"/>
            <a:ext cx="561295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Google Shape;255;p7">
            <a:extLst>
              <a:ext uri="{FF2B5EF4-FFF2-40B4-BE49-F238E27FC236}">
                <a16:creationId xmlns:a16="http://schemas.microsoft.com/office/drawing/2014/main" id="{978147F1-9218-1142-AE0C-23381608D2D6}"/>
              </a:ext>
            </a:extLst>
          </p:cNvPr>
          <p:cNvCxnSpPr>
            <a:cxnSpLocks/>
          </p:cNvCxnSpPr>
          <p:nvPr/>
        </p:nvCxnSpPr>
        <p:spPr>
          <a:xfrm>
            <a:off x="7689404" y="2267077"/>
            <a:ext cx="528326" cy="0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9A0B4DE1-F08D-5348-B711-CB99CEAEAAB3}"/>
              </a:ext>
            </a:extLst>
          </p:cNvPr>
          <p:cNvCxnSpPr>
            <a:cxnSpLocks/>
          </p:cNvCxnSpPr>
          <p:nvPr/>
        </p:nvCxnSpPr>
        <p:spPr>
          <a:xfrm rot="5400000">
            <a:off x="7388146" y="1760749"/>
            <a:ext cx="253158" cy="21990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9" name="Google Shape;267;p7">
            <a:extLst>
              <a:ext uri="{FF2B5EF4-FFF2-40B4-BE49-F238E27FC236}">
                <a16:creationId xmlns:a16="http://schemas.microsoft.com/office/drawing/2014/main" id="{28CCCEF3-40BD-D740-8F1E-BBD638BDC19E}"/>
              </a:ext>
            </a:extLst>
          </p:cNvPr>
          <p:cNvGrpSpPr/>
          <p:nvPr/>
        </p:nvGrpSpPr>
        <p:grpSpPr>
          <a:xfrm>
            <a:off x="6860475" y="2063085"/>
            <a:ext cx="182880" cy="182880"/>
            <a:chOff x="204578" y="2827246"/>
            <a:chExt cx="182880" cy="182880"/>
          </a:xfrm>
        </p:grpSpPr>
        <p:sp>
          <p:nvSpPr>
            <p:cNvPr id="130" name="Google Shape;268;p7">
              <a:extLst>
                <a:ext uri="{FF2B5EF4-FFF2-40B4-BE49-F238E27FC236}">
                  <a16:creationId xmlns:a16="http://schemas.microsoft.com/office/drawing/2014/main" id="{3E7590B2-6385-2542-BBD9-23E5AD1606EC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69;p7">
              <a:extLst>
                <a:ext uri="{FF2B5EF4-FFF2-40B4-BE49-F238E27FC236}">
                  <a16:creationId xmlns:a16="http://schemas.microsoft.com/office/drawing/2014/main" id="{0EE0A820-7854-4445-BE17-7EAB31182CA4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 dirty="0"/>
            </a:p>
          </p:txBody>
        </p:sp>
      </p:grpSp>
      <p:grpSp>
        <p:nvGrpSpPr>
          <p:cNvPr id="132" name="Google Shape;267;p7">
            <a:extLst>
              <a:ext uri="{FF2B5EF4-FFF2-40B4-BE49-F238E27FC236}">
                <a16:creationId xmlns:a16="http://schemas.microsoft.com/office/drawing/2014/main" id="{FB5DAEF5-0CA3-C140-87AC-9F559AACA32E}"/>
              </a:ext>
            </a:extLst>
          </p:cNvPr>
          <p:cNvGrpSpPr/>
          <p:nvPr/>
        </p:nvGrpSpPr>
        <p:grpSpPr>
          <a:xfrm>
            <a:off x="7851004" y="2065123"/>
            <a:ext cx="182880" cy="182880"/>
            <a:chOff x="204578" y="2827246"/>
            <a:chExt cx="182880" cy="182880"/>
          </a:xfrm>
        </p:grpSpPr>
        <p:sp>
          <p:nvSpPr>
            <p:cNvPr id="133" name="Google Shape;268;p7">
              <a:extLst>
                <a:ext uri="{FF2B5EF4-FFF2-40B4-BE49-F238E27FC236}">
                  <a16:creationId xmlns:a16="http://schemas.microsoft.com/office/drawing/2014/main" id="{0EF8F598-F834-B343-8AAD-4A8214BF9371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269;p7">
              <a:extLst>
                <a:ext uri="{FF2B5EF4-FFF2-40B4-BE49-F238E27FC236}">
                  <a16:creationId xmlns:a16="http://schemas.microsoft.com/office/drawing/2014/main" id="{D74A5A39-B78F-B941-B19E-B10A4B0563C9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 dirty="0"/>
            </a:p>
          </p:txBody>
        </p:sp>
      </p:grpSp>
      <p:grpSp>
        <p:nvGrpSpPr>
          <p:cNvPr id="135" name="Google Shape;267;p7">
            <a:extLst>
              <a:ext uri="{FF2B5EF4-FFF2-40B4-BE49-F238E27FC236}">
                <a16:creationId xmlns:a16="http://schemas.microsoft.com/office/drawing/2014/main" id="{A5C6026E-C3CE-994C-8C29-7D5F0DED597C}"/>
              </a:ext>
            </a:extLst>
          </p:cNvPr>
          <p:cNvGrpSpPr/>
          <p:nvPr/>
        </p:nvGrpSpPr>
        <p:grpSpPr>
          <a:xfrm>
            <a:off x="7506524" y="2780709"/>
            <a:ext cx="182880" cy="182880"/>
            <a:chOff x="204578" y="2827246"/>
            <a:chExt cx="182880" cy="182880"/>
          </a:xfrm>
        </p:grpSpPr>
        <p:sp>
          <p:nvSpPr>
            <p:cNvPr id="136" name="Google Shape;268;p7">
              <a:extLst>
                <a:ext uri="{FF2B5EF4-FFF2-40B4-BE49-F238E27FC236}">
                  <a16:creationId xmlns:a16="http://schemas.microsoft.com/office/drawing/2014/main" id="{79571B6D-DCFD-8B49-AA42-49A5284CD241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269;p7">
              <a:extLst>
                <a:ext uri="{FF2B5EF4-FFF2-40B4-BE49-F238E27FC236}">
                  <a16:creationId xmlns:a16="http://schemas.microsoft.com/office/drawing/2014/main" id="{E1063E03-8C94-FD49-B48C-FED2837D42C8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 dirty="0"/>
            </a:p>
          </p:txBody>
        </p:sp>
      </p:grpSp>
      <p:grpSp>
        <p:nvGrpSpPr>
          <p:cNvPr id="138" name="Google Shape;267;p7">
            <a:extLst>
              <a:ext uri="{FF2B5EF4-FFF2-40B4-BE49-F238E27FC236}">
                <a16:creationId xmlns:a16="http://schemas.microsoft.com/office/drawing/2014/main" id="{A420AD8E-71B8-0B4D-BF15-5E1C7A97D0E2}"/>
              </a:ext>
            </a:extLst>
          </p:cNvPr>
          <p:cNvGrpSpPr/>
          <p:nvPr/>
        </p:nvGrpSpPr>
        <p:grpSpPr>
          <a:xfrm>
            <a:off x="5809457" y="3463295"/>
            <a:ext cx="182880" cy="182880"/>
            <a:chOff x="204578" y="2827246"/>
            <a:chExt cx="182880" cy="182880"/>
          </a:xfrm>
        </p:grpSpPr>
        <p:sp>
          <p:nvSpPr>
            <p:cNvPr id="139" name="Google Shape;268;p7">
              <a:extLst>
                <a:ext uri="{FF2B5EF4-FFF2-40B4-BE49-F238E27FC236}">
                  <a16:creationId xmlns:a16="http://schemas.microsoft.com/office/drawing/2014/main" id="{396E7EC4-F62B-D145-9DAD-41FA8C5A0FC2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269;p7">
              <a:extLst>
                <a:ext uri="{FF2B5EF4-FFF2-40B4-BE49-F238E27FC236}">
                  <a16:creationId xmlns:a16="http://schemas.microsoft.com/office/drawing/2014/main" id="{6EDB8BE5-02E3-E94D-BE5D-D918945D37BA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 dirty="0"/>
            </a:p>
          </p:txBody>
        </p:sp>
      </p:grpSp>
      <p:grpSp>
        <p:nvGrpSpPr>
          <p:cNvPr id="141" name="Google Shape;267;p7">
            <a:extLst>
              <a:ext uri="{FF2B5EF4-FFF2-40B4-BE49-F238E27FC236}">
                <a16:creationId xmlns:a16="http://schemas.microsoft.com/office/drawing/2014/main" id="{D46139D6-F31D-E047-8782-D1B8700B48F1}"/>
              </a:ext>
            </a:extLst>
          </p:cNvPr>
          <p:cNvGrpSpPr/>
          <p:nvPr/>
        </p:nvGrpSpPr>
        <p:grpSpPr>
          <a:xfrm>
            <a:off x="4240330" y="3370721"/>
            <a:ext cx="182880" cy="182880"/>
            <a:chOff x="204578" y="2827246"/>
            <a:chExt cx="182880" cy="182880"/>
          </a:xfrm>
        </p:grpSpPr>
        <p:sp>
          <p:nvSpPr>
            <p:cNvPr id="142" name="Google Shape;268;p7">
              <a:extLst>
                <a:ext uri="{FF2B5EF4-FFF2-40B4-BE49-F238E27FC236}">
                  <a16:creationId xmlns:a16="http://schemas.microsoft.com/office/drawing/2014/main" id="{BC99325C-870A-1D43-A17C-C240E514CA4F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269;p7">
              <a:extLst>
                <a:ext uri="{FF2B5EF4-FFF2-40B4-BE49-F238E27FC236}">
                  <a16:creationId xmlns:a16="http://schemas.microsoft.com/office/drawing/2014/main" id="{BD973E0E-C777-A44D-93EF-4C4E58761354}"/>
                </a:ext>
              </a:extLst>
            </p:cNvPr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 dirty="0"/>
            </a:p>
          </p:txBody>
        </p:sp>
      </p:grpSp>
      <p:sp>
        <p:nvSpPr>
          <p:cNvPr id="167" name="Google Shape;544;p11">
            <a:extLst>
              <a:ext uri="{FF2B5EF4-FFF2-40B4-BE49-F238E27FC236}">
                <a16:creationId xmlns:a16="http://schemas.microsoft.com/office/drawing/2014/main" id="{E56A1DB6-1E0B-4145-BFFD-7DE973F39B9A}"/>
              </a:ext>
            </a:extLst>
          </p:cNvPr>
          <p:cNvSpPr/>
          <p:nvPr/>
        </p:nvSpPr>
        <p:spPr>
          <a:xfrm>
            <a:off x="8249629" y="2024877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545;p11" descr="public/generated/icons/dff97f5c-bc5e-4455-b470-411c3edbe49c.png">
            <a:extLst>
              <a:ext uri="{FF2B5EF4-FFF2-40B4-BE49-F238E27FC236}">
                <a16:creationId xmlns:a16="http://schemas.microsoft.com/office/drawing/2014/main" id="{A11B4EB6-C127-464E-9B3F-5E1E0E62192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41069" y="2116317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546;p11">
            <a:extLst>
              <a:ext uri="{FF2B5EF4-FFF2-40B4-BE49-F238E27FC236}">
                <a16:creationId xmlns:a16="http://schemas.microsoft.com/office/drawing/2014/main" id="{BA700898-F89E-AB45-B368-4A9DFBB49405}"/>
              </a:ext>
            </a:extLst>
          </p:cNvPr>
          <p:cNvSpPr/>
          <p:nvPr/>
        </p:nvSpPr>
        <p:spPr>
          <a:xfrm>
            <a:off x="8158189" y="2527797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OBJECT STORAGE</a:t>
            </a:r>
            <a:endParaRPr/>
          </a:p>
        </p:txBody>
      </p:sp>
      <p:sp>
        <p:nvSpPr>
          <p:cNvPr id="170" name="Google Shape;229;p7">
            <a:extLst>
              <a:ext uri="{FF2B5EF4-FFF2-40B4-BE49-F238E27FC236}">
                <a16:creationId xmlns:a16="http://schemas.microsoft.com/office/drawing/2014/main" id="{2FB19B29-3FCB-9E48-A725-83387AFA389E}"/>
              </a:ext>
            </a:extLst>
          </p:cNvPr>
          <p:cNvSpPr/>
          <p:nvPr/>
        </p:nvSpPr>
        <p:spPr>
          <a:xfrm>
            <a:off x="2659865" y="2197457"/>
            <a:ext cx="1104766" cy="2518685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B612AD5-E296-EC4A-A500-BE391F6CF433}"/>
              </a:ext>
            </a:extLst>
          </p:cNvPr>
          <p:cNvGrpSpPr/>
          <p:nvPr/>
        </p:nvGrpSpPr>
        <p:grpSpPr>
          <a:xfrm>
            <a:off x="2833336" y="3248558"/>
            <a:ext cx="802680" cy="777240"/>
            <a:chOff x="2833336" y="3142227"/>
            <a:chExt cx="802680" cy="777240"/>
          </a:xfrm>
        </p:grpSpPr>
        <p:sp>
          <p:nvSpPr>
            <p:cNvPr id="73" name="Google Shape;1395;p18">
              <a:extLst>
                <a:ext uri="{FF2B5EF4-FFF2-40B4-BE49-F238E27FC236}">
                  <a16:creationId xmlns:a16="http://schemas.microsoft.com/office/drawing/2014/main" id="{B805E466-022F-4B45-AAF6-E56EB28DBCFB}"/>
                </a:ext>
              </a:extLst>
            </p:cNvPr>
            <p:cNvSpPr/>
            <p:nvPr/>
          </p:nvSpPr>
          <p:spPr>
            <a:xfrm>
              <a:off x="3002314" y="3142227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4" name="Google Shape;1396;p18" descr="icons/namedsvg/Recommendation Service.png">
              <a:extLst>
                <a:ext uri="{FF2B5EF4-FFF2-40B4-BE49-F238E27FC236}">
                  <a16:creationId xmlns:a16="http://schemas.microsoft.com/office/drawing/2014/main" id="{A4124071-0C0F-604D-B7E2-AB66153EDB07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093754" y="3233667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1397;p18">
              <a:extLst>
                <a:ext uri="{FF2B5EF4-FFF2-40B4-BE49-F238E27FC236}">
                  <a16:creationId xmlns:a16="http://schemas.microsoft.com/office/drawing/2014/main" id="{B6B5A56E-2784-0B4B-870E-E10769722FA4}"/>
                </a:ext>
              </a:extLst>
            </p:cNvPr>
            <p:cNvSpPr/>
            <p:nvPr/>
          </p:nvSpPr>
          <p:spPr>
            <a:xfrm>
              <a:off x="2833336" y="3645147"/>
              <a:ext cx="8026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RECOMMENDATION SERVICE</a:t>
              </a:r>
              <a:endParaRPr dirty="0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250CD4C-4F10-B14C-B908-4CE17D5BF525}"/>
              </a:ext>
            </a:extLst>
          </p:cNvPr>
          <p:cNvGrpSpPr/>
          <p:nvPr/>
        </p:nvGrpSpPr>
        <p:grpSpPr>
          <a:xfrm>
            <a:off x="2901911" y="2623286"/>
            <a:ext cx="640080" cy="780057"/>
            <a:chOff x="2901911" y="2378730"/>
            <a:chExt cx="640080" cy="780057"/>
          </a:xfrm>
        </p:grpSpPr>
        <p:sp>
          <p:nvSpPr>
            <p:cNvPr id="85" name="Google Shape;1148;p16">
              <a:extLst>
                <a:ext uri="{FF2B5EF4-FFF2-40B4-BE49-F238E27FC236}">
                  <a16:creationId xmlns:a16="http://schemas.microsoft.com/office/drawing/2014/main" id="{CC54EAAA-F0DC-694C-BD9B-CD5B4517E9C6}"/>
                </a:ext>
              </a:extLst>
            </p:cNvPr>
            <p:cNvSpPr/>
            <p:nvPr/>
          </p:nvSpPr>
          <p:spPr>
            <a:xfrm>
              <a:off x="2997840" y="237873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" name="Google Shape;1149;p16" descr="public/generated/icons/SDK for Node.js-https%3A%2F%2Fresource-catalog.bluemix.net%2Fapi%2Fv1%2FnodejsHelloWorld%2Fartifacts%2Frest%2Ftemplates%2FnodejsHelloWorld%2FcachedIcon%2Fmedium%2F0.png">
              <a:extLst>
                <a:ext uri="{FF2B5EF4-FFF2-40B4-BE49-F238E27FC236}">
                  <a16:creationId xmlns:a16="http://schemas.microsoft.com/office/drawing/2014/main" id="{AF12A546-560F-0C4F-955C-3B7EF6986A2F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3089280" y="247017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1150;p16">
              <a:extLst>
                <a:ext uri="{FF2B5EF4-FFF2-40B4-BE49-F238E27FC236}">
                  <a16:creationId xmlns:a16="http://schemas.microsoft.com/office/drawing/2014/main" id="{0BC46A95-6995-BE49-B38F-808070CCA6D9}"/>
                </a:ext>
              </a:extLst>
            </p:cNvPr>
            <p:cNvSpPr/>
            <p:nvPr/>
          </p:nvSpPr>
          <p:spPr>
            <a:xfrm>
              <a:off x="2901911" y="2884467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NODE.JS</a:t>
              </a:r>
              <a:endParaRPr dirty="0"/>
            </a:p>
          </p:txBody>
        </p:sp>
      </p:grpSp>
      <p:grpSp>
        <p:nvGrpSpPr>
          <p:cNvPr id="62" name="Google Shape;1697;p20">
            <a:extLst>
              <a:ext uri="{FF2B5EF4-FFF2-40B4-BE49-F238E27FC236}">
                <a16:creationId xmlns:a16="http://schemas.microsoft.com/office/drawing/2014/main" id="{D5A988D4-CCC9-8C45-8BFB-0448EA3A7B3E}"/>
              </a:ext>
            </a:extLst>
          </p:cNvPr>
          <p:cNvGrpSpPr/>
          <p:nvPr/>
        </p:nvGrpSpPr>
        <p:grpSpPr>
          <a:xfrm>
            <a:off x="2901490" y="1983960"/>
            <a:ext cx="640200" cy="595320"/>
            <a:chOff x="7535057" y="3144750"/>
            <a:chExt cx="640200" cy="595320"/>
          </a:xfrm>
        </p:grpSpPr>
        <p:grpSp>
          <p:nvGrpSpPr>
            <p:cNvPr id="63" name="Google Shape;1698;p20">
              <a:extLst>
                <a:ext uri="{FF2B5EF4-FFF2-40B4-BE49-F238E27FC236}">
                  <a16:creationId xmlns:a16="http://schemas.microsoft.com/office/drawing/2014/main" id="{0D2BDF6F-DD0E-B541-9C8D-87F30CCE75F4}"/>
                </a:ext>
              </a:extLst>
            </p:cNvPr>
            <p:cNvGrpSpPr/>
            <p:nvPr/>
          </p:nvGrpSpPr>
          <p:grpSpPr>
            <a:xfrm>
              <a:off x="7535057" y="3144750"/>
              <a:ext cx="640200" cy="595320"/>
              <a:chOff x="182880" y="1451279"/>
              <a:chExt cx="640200" cy="595320"/>
            </a:xfrm>
          </p:grpSpPr>
          <p:sp>
            <p:nvSpPr>
              <p:cNvPr id="65" name="Google Shape;1699;p20">
                <a:extLst>
                  <a:ext uri="{FF2B5EF4-FFF2-40B4-BE49-F238E27FC236}">
                    <a16:creationId xmlns:a16="http://schemas.microsoft.com/office/drawing/2014/main" id="{E2992B3B-E7BE-E340-9169-97A90C8B1162}"/>
                  </a:ext>
                </a:extLst>
              </p:cNvPr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700;p20">
                <a:extLst>
                  <a:ext uri="{FF2B5EF4-FFF2-40B4-BE49-F238E27FC236}">
                    <a16:creationId xmlns:a16="http://schemas.microsoft.com/office/drawing/2014/main" id="{3F5F7D3A-77AC-CD4F-B808-4E732B656663}"/>
                  </a:ext>
                </a:extLst>
              </p:cNvPr>
              <p:cNvSpPr/>
              <p:nvPr/>
            </p:nvSpPr>
            <p:spPr>
              <a:xfrm>
                <a:off x="182880" y="1954199"/>
                <a:ext cx="640200" cy="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DOCKER</a:t>
                </a:r>
                <a:endParaRPr/>
              </a:p>
            </p:txBody>
          </p:sp>
        </p:grpSp>
        <p:pic>
          <p:nvPicPr>
            <p:cNvPr id="64" name="Google Shape;1701;p20">
              <a:extLst>
                <a:ext uri="{FF2B5EF4-FFF2-40B4-BE49-F238E27FC236}">
                  <a16:creationId xmlns:a16="http://schemas.microsoft.com/office/drawing/2014/main" id="{28D30BFB-F4D5-8448-BDE5-A07DF4CCB650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 l="14895" r="6789" b="34322"/>
            <a:stretch/>
          </p:blipFill>
          <p:spPr>
            <a:xfrm>
              <a:off x="7672321" y="3233439"/>
              <a:ext cx="382120" cy="27420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139D5736-C0A9-A64D-8B58-D0F689B7EAE2}"/>
              </a:ext>
            </a:extLst>
          </p:cNvPr>
          <p:cNvCxnSpPr>
            <a:cxnSpLocks/>
            <a:stCxn id="50" idx="2"/>
          </p:cNvCxnSpPr>
          <p:nvPr/>
        </p:nvCxnSpPr>
        <p:spPr>
          <a:xfrm rot="5400000">
            <a:off x="4491694" y="2313074"/>
            <a:ext cx="257835" cy="2282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3" name="Google Shape;210;p6">
            <a:extLst>
              <a:ext uri="{FF2B5EF4-FFF2-40B4-BE49-F238E27FC236}">
                <a16:creationId xmlns:a16="http://schemas.microsoft.com/office/drawing/2014/main" id="{8E8D8413-623C-F84B-BF58-EB21A1164334}"/>
              </a:ext>
            </a:extLst>
          </p:cNvPr>
          <p:cNvGrpSpPr/>
          <p:nvPr/>
        </p:nvGrpSpPr>
        <p:grpSpPr>
          <a:xfrm>
            <a:off x="5123848" y="481765"/>
            <a:ext cx="640080" cy="777240"/>
            <a:chOff x="183868" y="2396355"/>
            <a:chExt cx="640080" cy="777240"/>
          </a:xfrm>
        </p:grpSpPr>
        <p:sp>
          <p:nvSpPr>
            <p:cNvPr id="174" name="Google Shape;211;p6">
              <a:extLst>
                <a:ext uri="{FF2B5EF4-FFF2-40B4-BE49-F238E27FC236}">
                  <a16:creationId xmlns:a16="http://schemas.microsoft.com/office/drawing/2014/main" id="{21A12444-17E9-FF4B-966A-D995D4E5DFBB}"/>
                </a:ext>
              </a:extLst>
            </p:cNvPr>
            <p:cNvSpPr/>
            <p:nvPr/>
          </p:nvSpPr>
          <p:spPr>
            <a:xfrm>
              <a:off x="275308" y="239635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5" name="Google Shape;212;p6" descr="icons/namedsvg/IBM Cloud.png">
              <a:extLst>
                <a:ext uri="{FF2B5EF4-FFF2-40B4-BE49-F238E27FC236}">
                  <a16:creationId xmlns:a16="http://schemas.microsoft.com/office/drawing/2014/main" id="{F73E9D4B-30D0-3741-A609-BC36E572F4E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66748" y="248779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213;p6">
              <a:extLst>
                <a:ext uri="{FF2B5EF4-FFF2-40B4-BE49-F238E27FC236}">
                  <a16:creationId xmlns:a16="http://schemas.microsoft.com/office/drawing/2014/main" id="{DB2AA45D-526D-4841-A52A-10587F0150AB}"/>
                </a:ext>
              </a:extLst>
            </p:cNvPr>
            <p:cNvSpPr/>
            <p:nvPr/>
          </p:nvSpPr>
          <p:spPr>
            <a:xfrm>
              <a:off x="183868" y="2899275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IBM CLOUD</a:t>
              </a:r>
              <a:endParaRPr dirty="0"/>
            </a:p>
          </p:txBody>
        </p:sp>
      </p:grpSp>
      <p:cxnSp>
        <p:nvCxnSpPr>
          <p:cNvPr id="255" name="Google Shape;255;p7"/>
          <p:cNvCxnSpPr>
            <a:cxnSpLocks/>
          </p:cNvCxnSpPr>
          <p:nvPr/>
        </p:nvCxnSpPr>
        <p:spPr>
          <a:xfrm>
            <a:off x="995717" y="2854943"/>
            <a:ext cx="1267055" cy="1545"/>
          </a:xfrm>
          <a:prstGeom prst="straightConnector1">
            <a:avLst/>
          </a:prstGeom>
          <a:ln>
            <a:headEnd type="none" w="sm" len="sm"/>
            <a:tailEnd type="stealth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6B9BB7BA-29E6-EB45-B15B-B460FDB31BB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57254" y="2063085"/>
            <a:ext cx="330077" cy="340529"/>
          </a:xfrm>
          <a:prstGeom prst="rect">
            <a:avLst/>
          </a:prstGeom>
        </p:spPr>
      </p:pic>
      <p:grpSp>
        <p:nvGrpSpPr>
          <p:cNvPr id="189" name="Group 188">
            <a:extLst>
              <a:ext uri="{FF2B5EF4-FFF2-40B4-BE49-F238E27FC236}">
                <a16:creationId xmlns:a16="http://schemas.microsoft.com/office/drawing/2014/main" id="{BB756D6A-986F-754B-BB5B-57B42F82B9D5}"/>
              </a:ext>
            </a:extLst>
          </p:cNvPr>
          <p:cNvGrpSpPr/>
          <p:nvPr/>
        </p:nvGrpSpPr>
        <p:grpSpPr>
          <a:xfrm>
            <a:off x="2877438" y="4041366"/>
            <a:ext cx="640080" cy="777240"/>
            <a:chOff x="6583680" y="2468880"/>
            <a:chExt cx="640080" cy="777240"/>
          </a:xfrm>
        </p:grpSpPr>
        <p:sp>
          <p:nvSpPr>
            <p:cNvPr id="190" name="Google Shape;1202;p16">
              <a:extLst>
                <a:ext uri="{FF2B5EF4-FFF2-40B4-BE49-F238E27FC236}">
                  <a16:creationId xmlns:a16="http://schemas.microsoft.com/office/drawing/2014/main" id="{B7D20D3A-80EF-9643-812B-4D86543834B3}"/>
                </a:ext>
              </a:extLst>
            </p:cNvPr>
            <p:cNvSpPr/>
            <p:nvPr/>
          </p:nvSpPr>
          <p:spPr>
            <a:xfrm>
              <a:off x="66751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1" name="Google Shape;1203;p16" descr="icons/namedsvg/API.png">
              <a:extLst>
                <a:ext uri="{FF2B5EF4-FFF2-40B4-BE49-F238E27FC236}">
                  <a16:creationId xmlns:a16="http://schemas.microsoft.com/office/drawing/2014/main" id="{A5672050-994D-AF48-8AA3-780026D18436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67665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204;p16">
              <a:extLst>
                <a:ext uri="{FF2B5EF4-FFF2-40B4-BE49-F238E27FC236}">
                  <a16:creationId xmlns:a16="http://schemas.microsoft.com/office/drawing/2014/main" id="{CF3BDBEC-8576-1547-B59E-BED714B1E2C8}"/>
                </a:ext>
              </a:extLst>
            </p:cNvPr>
            <p:cNvSpPr/>
            <p:nvPr/>
          </p:nvSpPr>
          <p:spPr>
            <a:xfrm>
              <a:off x="65836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API</a:t>
              </a:r>
              <a:endParaRPr/>
            </a:p>
          </p:txBody>
        </p:sp>
      </p:grpSp>
      <p:cxnSp>
        <p:nvCxnSpPr>
          <p:cNvPr id="123" name="Elbow Connector 122">
            <a:extLst>
              <a:ext uri="{FF2B5EF4-FFF2-40B4-BE49-F238E27FC236}">
                <a16:creationId xmlns:a16="http://schemas.microsoft.com/office/drawing/2014/main" id="{BB3FC771-325A-864A-A287-E1D7D7C1BFEE}"/>
              </a:ext>
            </a:extLst>
          </p:cNvPr>
          <p:cNvCxnSpPr>
            <a:stCxn id="190" idx="2"/>
            <a:endCxn id="254" idx="2"/>
          </p:cNvCxnSpPr>
          <p:nvPr/>
        </p:nvCxnSpPr>
        <p:spPr>
          <a:xfrm rot="10800000">
            <a:off x="723076" y="3350758"/>
            <a:ext cx="2245802" cy="9192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9" name="Google Shape;258;p7">
            <a:extLst>
              <a:ext uri="{FF2B5EF4-FFF2-40B4-BE49-F238E27FC236}">
                <a16:creationId xmlns:a16="http://schemas.microsoft.com/office/drawing/2014/main" id="{73C26223-BF67-0245-B1A6-5596D9197BD2}"/>
              </a:ext>
            </a:extLst>
          </p:cNvPr>
          <p:cNvGrpSpPr/>
          <p:nvPr/>
        </p:nvGrpSpPr>
        <p:grpSpPr>
          <a:xfrm>
            <a:off x="1424338" y="4049984"/>
            <a:ext cx="182880" cy="182880"/>
            <a:chOff x="1753934" y="2519546"/>
            <a:chExt cx="182880" cy="182880"/>
          </a:xfrm>
        </p:grpSpPr>
        <p:sp>
          <p:nvSpPr>
            <p:cNvPr id="200" name="Google Shape;259;p7">
              <a:extLst>
                <a:ext uri="{FF2B5EF4-FFF2-40B4-BE49-F238E27FC236}">
                  <a16:creationId xmlns:a16="http://schemas.microsoft.com/office/drawing/2014/main" id="{B7725151-821E-2A4A-9113-DB93B1A62F00}"/>
                </a:ext>
              </a:extLst>
            </p:cNvPr>
            <p:cNvSpPr/>
            <p:nvPr/>
          </p:nvSpPr>
          <p:spPr>
            <a:xfrm>
              <a:off x="1753934" y="25195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60;p7">
              <a:extLst>
                <a:ext uri="{FF2B5EF4-FFF2-40B4-BE49-F238E27FC236}">
                  <a16:creationId xmlns:a16="http://schemas.microsoft.com/office/drawing/2014/main" id="{B7E8DD85-90D9-E342-88F0-117B7F9FE661}"/>
                </a:ext>
              </a:extLst>
            </p:cNvPr>
            <p:cNvSpPr/>
            <p:nvPr/>
          </p:nvSpPr>
          <p:spPr>
            <a:xfrm>
              <a:off x="1753934" y="25195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 dirty="0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8</a:t>
              </a:r>
              <a:endParaRPr dirty="0"/>
            </a:p>
          </p:txBody>
        </p:sp>
      </p:grpSp>
      <p:sp>
        <p:nvSpPr>
          <p:cNvPr id="204" name="Google Shape;230;p7">
            <a:extLst>
              <a:ext uri="{FF2B5EF4-FFF2-40B4-BE49-F238E27FC236}">
                <a16:creationId xmlns:a16="http://schemas.microsoft.com/office/drawing/2014/main" id="{F1AF8842-9A21-7A41-8AE5-AAF09CBF762F}"/>
              </a:ext>
            </a:extLst>
          </p:cNvPr>
          <p:cNvSpPr/>
          <p:nvPr/>
        </p:nvSpPr>
        <p:spPr>
          <a:xfrm>
            <a:off x="2626537" y="333966"/>
            <a:ext cx="794337" cy="92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CLOUD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8529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1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2" name="Google Shape;542;p11" descr="public/generated/icons/a3b01d2d-5457-4269-8bd5-a7c815bd2f4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1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LOAD BALANCER</a:t>
            </a:r>
            <a:endParaRPr/>
          </a:p>
        </p:txBody>
      </p:sp>
      <p:sp>
        <p:nvSpPr>
          <p:cNvPr id="544" name="Google Shape;544;p11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5" name="Google Shape;545;p11" descr="public/generated/icons/dff97f5c-bc5e-4455-b470-411c3edbe49c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11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OBJECT STORAGE</a:t>
            </a:r>
            <a:endParaRPr/>
          </a:p>
        </p:txBody>
      </p:sp>
      <p:sp>
        <p:nvSpPr>
          <p:cNvPr id="547" name="Google Shape;547;p11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8" name="Google Shape;548;p11" descr="public/generated/icons/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11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OBJECT STORAGE (INFRASTRUCTURE)</a:t>
            </a:r>
            <a:endParaRPr/>
          </a:p>
        </p:txBody>
      </p:sp>
      <p:sp>
        <p:nvSpPr>
          <p:cNvPr id="550" name="Google Shape;550;p11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1" name="Google Shape;551;p11" descr="public/generated/icons/cf329950-0a3e-11e8-922e-f1366c6e1c83-hytrust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1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SECURE VIRTUALIZATION</a:t>
            </a:r>
            <a:endParaRPr/>
          </a:p>
        </p:txBody>
      </p:sp>
      <p:sp>
        <p:nvSpPr>
          <p:cNvPr id="553" name="Google Shape;553;p11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4" name="Google Shape;554;p11" descr="public/generated/icons/45c4b0b8-ae64-11e3-8e2c-00259086a7b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11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CLOUDAMQP</a:t>
            </a:r>
            <a:endParaRPr/>
          </a:p>
        </p:txBody>
      </p:sp>
      <p:sp>
        <p:nvSpPr>
          <p:cNvPr id="556" name="Google Shape;556;p11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7" name="Google Shape;557;p11" descr="public/generated/icons/cloudant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11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CLOUDANT NOSQL DB</a:t>
            </a:r>
            <a:endParaRPr/>
          </a:p>
        </p:txBody>
      </p:sp>
      <p:sp>
        <p:nvSpPr>
          <p:cNvPr id="559" name="Google Shape;559;p11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0" name="Google Shape;560;p11" descr="public/generated/icons/a59f46c3-bed4-427d-8376-ce94101c3f08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1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COALESCE FOR RISK AND COMPLIANCE MONITORING</a:t>
            </a:r>
            <a:endParaRPr/>
          </a:p>
        </p:txBody>
      </p:sp>
      <p:sp>
        <p:nvSpPr>
          <p:cNvPr id="562" name="Google Shape;562;p11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3" name="Google Shape;563;p11" descr="public/generated/icons/81cda9f0-b9c3-11e7-acad-0d931c5f18f1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1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COGNOS DASHBOARD EMBEDDED</a:t>
            </a:r>
            <a:endParaRPr/>
          </a:p>
        </p:txBody>
      </p:sp>
      <p:sp>
        <p:nvSpPr>
          <p:cNvPr id="565" name="Google Shape;565;p11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6" name="Google Shape;566;p11" descr="public/generated/icons/ComposeEnterprise-P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80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11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ENTERPRISE</a:t>
            </a:r>
            <a:endParaRPr/>
          </a:p>
        </p:txBody>
      </p:sp>
      <p:sp>
        <p:nvSpPr>
          <p:cNvPr id="568" name="Google Shape;568;p11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9" name="Google Shape;569;p11" descr="public/generated/icons/ComposeElasticsearch-P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11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ELASTICSEARCH</a:t>
            </a:r>
            <a:endParaRPr/>
          </a:p>
        </p:txBody>
      </p:sp>
      <p:sp>
        <p:nvSpPr>
          <p:cNvPr id="571" name="Google Shape;571;p11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2" name="Google Shape;572;p11" descr="public/generated/icons/ComposeEtcd-P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11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ETCD</a:t>
            </a:r>
            <a:endParaRPr/>
          </a:p>
        </p:txBody>
      </p:sp>
      <p:sp>
        <p:nvSpPr>
          <p:cNvPr id="574" name="Google Shape;574;p11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5" name="Google Shape;575;p11" descr="public/generated/icons/ComposeJanusGraph-P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11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JANUSGRAPH</a:t>
            </a:r>
            <a:endParaRPr/>
          </a:p>
        </p:txBody>
      </p:sp>
      <p:sp>
        <p:nvSpPr>
          <p:cNvPr id="577" name="Google Shape;577;p11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8" name="Google Shape;578;p11" descr="public/generated/icons/ComposeMongo-P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11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MONGODB</a:t>
            </a:r>
            <a:endParaRPr/>
          </a:p>
        </p:txBody>
      </p:sp>
      <p:sp>
        <p:nvSpPr>
          <p:cNvPr id="580" name="Google Shape;580;p11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1" name="Google Shape;581;p11" descr="public/generated/icons/ComposeMySQL-P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11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MYSQL</a:t>
            </a:r>
            <a:endParaRPr/>
          </a:p>
        </p:txBody>
      </p:sp>
      <p:sp>
        <p:nvSpPr>
          <p:cNvPr id="583" name="Google Shape;583;p11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4" name="Google Shape;584;p11" descr="public/generated/icons/ComposePostgreSQL-P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37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1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POSTGRESQL</a:t>
            </a:r>
            <a:endParaRPr dirty="0"/>
          </a:p>
        </p:txBody>
      </p:sp>
      <p:sp>
        <p:nvSpPr>
          <p:cNvPr id="586" name="Google Shape;586;p11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7" name="Google Shape;587;p11" descr="public/generated/icons/ComposeRabbitMQ-P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852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1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RABBITMQ</a:t>
            </a:r>
            <a:endParaRPr/>
          </a:p>
        </p:txBody>
      </p:sp>
      <p:sp>
        <p:nvSpPr>
          <p:cNvPr id="589" name="Google Shape;589;p11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0" name="Google Shape;590;p11" descr="public/generated/icons/ComposeRedis-P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6766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11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REDIS</a:t>
            </a:r>
            <a:endParaRPr/>
          </a:p>
        </p:txBody>
      </p:sp>
      <p:sp>
        <p:nvSpPr>
          <p:cNvPr id="592" name="Google Shape;592;p11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3" name="Google Shape;593;p11" descr="public/generated/icons/ComposeRethinkDB-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680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1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RETHINKDB</a:t>
            </a:r>
            <a:endParaRPr/>
          </a:p>
        </p:txBody>
      </p:sp>
      <p:sp>
        <p:nvSpPr>
          <p:cNvPr id="595" name="Google Shape;595;p11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6" name="Google Shape;596;p11" descr="public/generated/icons/ComposeScyllaDB-P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11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 FOR SCYLLADB</a:t>
            </a:r>
            <a:endParaRPr/>
          </a:p>
        </p:txBody>
      </p:sp>
      <p:sp>
        <p:nvSpPr>
          <p:cNvPr id="598" name="Google Shape;598;p11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9" name="Google Shape;599;p11" descr="public/generated/icons/public.bluemix.container.registry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11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 REGISTRY</a:t>
            </a:r>
            <a:endParaRPr/>
          </a:p>
        </p:txBody>
      </p:sp>
      <p:sp>
        <p:nvSpPr>
          <p:cNvPr id="601" name="Google Shape;601;p11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11" descr="public/generated/icons/containers-kubernetes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1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CONTAINERS IN KUBERNETES CLUSTERS</a:t>
            </a:r>
            <a:endParaRPr dirty="0"/>
          </a:p>
        </p:txBody>
      </p:sp>
      <p:sp>
        <p:nvSpPr>
          <p:cNvPr id="604" name="Google Shape;604;p11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5" name="Google Shape;605;p11" descr="public/generated/icons/b6c4a555-5ff6-4e1d-9ce7-0a9976629eab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3108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1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CONTENT DELIVERY NETWORK</a:t>
            </a:r>
            <a:endParaRPr/>
          </a:p>
        </p:txBody>
      </p:sp>
      <p:sp>
        <p:nvSpPr>
          <p:cNvPr id="607" name="Google Shape;607;p11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8" name="Google Shape;608;p11" descr="public/generated/icons/22e56473-a99f-4634-89b6-8f7172b9a521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1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CONTEXT MAPPING</a:t>
            </a:r>
            <a:endParaRPr/>
          </a:p>
        </p:txBody>
      </p:sp>
      <p:sp>
        <p:nvSpPr>
          <p:cNvPr id="610" name="Google Shape;610;p11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Google Shape;611;p11" descr="public/generated/icons/59b735ee-5938-4ebd-a6b2-541aef2d1f68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937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11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 DELIVERY</a:t>
            </a:r>
            <a:endParaRPr/>
          </a:p>
        </p:txBody>
      </p:sp>
      <p:sp>
        <p:nvSpPr>
          <p:cNvPr id="613" name="Google Shape;613;p11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4" name="Google Shape;614;p11" descr="public/generated/icons/bcfb2ea3-745c-405f-b1eb-f33af9b2ecb9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5852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11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CONTINUOUS RELEASE</a:t>
            </a:r>
            <a:endParaRPr/>
          </a:p>
        </p:txBody>
      </p:sp>
      <p:sp>
        <p:nvSpPr>
          <p:cNvPr id="616" name="Google Shape;616;p11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7" name="Google Shape;617;p11" descr="public/generated/icons/6777716b-e36e-4e9c-a239-6b9ed99dc12c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6766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11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CONTRAST SECURITY</a:t>
            </a:r>
            <a:endParaRPr/>
          </a:p>
        </p:txBody>
      </p:sp>
      <p:sp>
        <p:nvSpPr>
          <p:cNvPr id="619" name="Google Shape;619;p11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0" name="Google Shape;620;p11" descr="public/generated/icons/8f82d241-d887-476b-8e57-ecf449c53d64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7680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11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CONVERSATION.ONE</a:t>
            </a:r>
            <a:endParaRPr/>
          </a:p>
        </p:txBody>
      </p:sp>
      <p:sp>
        <p:nvSpPr>
          <p:cNvPr id="622" name="Google Shape;622;p11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3" name="Google Shape;623;p11" descr="public/generated/icons/76fad670-9d74-4138-8a14-709f5e6ac65b.png"/>
          <p:cNvPicPr preferRelativeResize="0"/>
          <p:nvPr/>
        </p:nvPicPr>
        <p:blipFill/>
        <p:spPr>
          <a:xfrm>
            <a:off x="365760" y="3657600"/>
            <a:ext cx="27432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24" name="Google Shape;624;p11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 AND ASSET MANAGEMENT</a:t>
            </a:r>
            <a:endParaRPr/>
          </a:p>
        </p:txBody>
      </p:sp>
      <p:sp>
        <p:nvSpPr>
          <p:cNvPr id="625" name="Google Shape;625;p11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6" name="Google Shape;626;p11" descr="public/generated/icons/3d871715-29c0-4aec-9d1d-3aee36dc8d66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11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CUPENYA INSIGHTS</a:t>
            </a:r>
            <a:endParaRPr/>
          </a:p>
        </p:txBody>
      </p:sp>
      <p:sp>
        <p:nvSpPr>
          <p:cNvPr id="628" name="Google Shape;628;p11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9" name="Google Shape;629;p11" descr="public/generated/icons/dashdb-for-transactions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DB2</a:t>
            </a:r>
            <a:endParaRPr/>
          </a:p>
        </p:txBody>
      </p:sp>
      <p:sp>
        <p:nvSpPr>
          <p:cNvPr id="631" name="Google Shape;631;p11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2" name="Google Shape;632;p11" descr="public/generated/icons/3d6e097c-b3b2-482a-b92d-6da183602cb6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3108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11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DB2 HOSTED</a:t>
            </a:r>
            <a:endParaRPr/>
          </a:p>
        </p:txBody>
      </p:sp>
      <p:sp>
        <p:nvSpPr>
          <p:cNvPr id="634" name="Google Shape;634;p11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5" name="Google Shape;635;p11" descr="public/generated/icons/9e02e72d-00ce-4220-b44c-650c8314e58a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40233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11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DB2 WAREHOUSE</a:t>
            </a:r>
            <a:endParaRPr/>
          </a:p>
        </p:txBody>
      </p:sp>
      <p:sp>
        <p:nvSpPr>
          <p:cNvPr id="637" name="Google Shape;637;p11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8" name="Google Shape;638;p11" descr="public/generated/icons/a856040a-56bd-4cb3-a7c5-431af1ebc89c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4937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1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AUTHOR FOR NODE-RED</a:t>
            </a:r>
            <a:endParaRPr/>
          </a:p>
        </p:txBody>
      </p:sp>
      <p:sp>
        <p:nvSpPr>
          <p:cNvPr id="640" name="Google Shape;640;p11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1" name="Google Shape;641;p11" descr="public/generated/icons/8590ddbd-4d7b-4e41-99ac-14d58037fa8b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5852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11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AUTHOR FOR NODE.JS</a:t>
            </a:r>
            <a:endParaRPr/>
          </a:p>
        </p:txBody>
      </p:sp>
      <p:sp>
        <p:nvSpPr>
          <p:cNvPr id="643" name="Google Shape;643;p11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4" name="Google Shape;644;p11" descr="public/generated/icons/a8a9dc36-09dc-4f1a-b026-5de71738def5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6766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11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OPTIMIZATION</a:t>
            </a:r>
            <a:endParaRPr/>
          </a:p>
        </p:txBody>
      </p:sp>
      <p:sp>
        <p:nvSpPr>
          <p:cNvPr id="646" name="Google Shape;646;p11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7" name="Google Shape;647;p11" descr="public/generated/icons/dedicated-vs-group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7680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11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DEDICATED VIRTUAL SERVER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2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12" descr="public/generated/icons/a47d308a-bbdb-4d94-96f9-d8006529d64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2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DEVOPS INSIGHTS</a:t>
            </a:r>
            <a:endParaRPr/>
          </a:p>
        </p:txBody>
      </p:sp>
      <p:sp>
        <p:nvSpPr>
          <p:cNvPr id="656" name="Google Shape;656;p12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7" name="Google Shape;657;p12" descr="public/generated/icons/ec477536-50e7-4945-92fa-14a0872b3108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2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DIFFUSION CLOUD FROM PUSH TECHNOLOGY</a:t>
            </a:r>
            <a:endParaRPr/>
          </a:p>
        </p:txBody>
      </p:sp>
      <p:sp>
        <p:nvSpPr>
          <p:cNvPr id="659" name="Google Shape;659;p12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0" name="Google Shape;660;p12" descr="public/generated/icons/5b45fd07-d6cf-4596-b95e-2d3257267fd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12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DIFITEK</a:t>
            </a:r>
            <a:endParaRPr/>
          </a:p>
        </p:txBody>
      </p:sp>
      <p:sp>
        <p:nvSpPr>
          <p:cNvPr id="662" name="Google Shape;662;p12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3" name="Google Shape;663;p12" descr="public/generated/icons/9cbc2ff1-ee54-44ca-bbff-c5dee9913cd8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12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DIGITAL CONTENT CHECKER</a:t>
            </a:r>
            <a:endParaRPr/>
          </a:p>
        </p:txBody>
      </p:sp>
      <p:sp>
        <p:nvSpPr>
          <p:cNvPr id="665" name="Google Shape;665;p12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6" name="Google Shape;666;p12" descr="public/generated/icons/7dd59b11-c3c5-5aad-f6b2-2a0c2a3e6c49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2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LINK CONNECT</a:t>
            </a:r>
            <a:endParaRPr/>
          </a:p>
        </p:txBody>
      </p:sp>
      <p:sp>
        <p:nvSpPr>
          <p:cNvPr id="668" name="Google Shape;668;p12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9" name="Google Shape;669;p12" descr="public/generated/icons/23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2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LINK DEDICATED</a:t>
            </a:r>
            <a:endParaRPr/>
          </a:p>
        </p:txBody>
      </p:sp>
      <p:sp>
        <p:nvSpPr>
          <p:cNvPr id="671" name="Google Shape;671;p12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12" descr="public/generated/icons/22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2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LINK DEDICATED HOSTING</a:t>
            </a:r>
            <a:endParaRPr/>
          </a:p>
        </p:txBody>
      </p:sp>
      <p:sp>
        <p:nvSpPr>
          <p:cNvPr id="674" name="Google Shape;674;p12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5" name="Google Shape;675;p12" descr="public/generated/icons/21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12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DIRECT LINK EXCHANGE</a:t>
            </a:r>
            <a:endParaRPr/>
          </a:p>
        </p:txBody>
      </p:sp>
      <p:sp>
        <p:nvSpPr>
          <p:cNvPr id="677" name="Google Shape;677;p12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8" name="Google Shape;678;p12" descr="public/generated/icons/Docgen-ee4db77f-983d-42a6-af49-233c175c7666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2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GENERATION</a:t>
            </a:r>
            <a:endParaRPr/>
          </a:p>
        </p:txBody>
      </p:sp>
      <p:sp>
        <p:nvSpPr>
          <p:cNvPr id="680" name="Google Shape;680;p12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1" name="Google Shape;681;p12" descr="public/generated/icons/2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12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DOMAIN NAME SERVICE</a:t>
            </a:r>
            <a:endParaRPr/>
          </a:p>
        </p:txBody>
      </p:sp>
      <p:sp>
        <p:nvSpPr>
          <p:cNvPr id="683" name="Google Shape;683;p12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12" descr="public/generated/icons/069e47d4-2fe3-4292-8697-f3a7e3d04dc4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2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DRIVER BEHAVIOR</a:t>
            </a:r>
            <a:endParaRPr/>
          </a:p>
        </p:txBody>
      </p:sp>
      <p:sp>
        <p:nvSpPr>
          <p:cNvPr id="686" name="Google Shape;686;p12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7" name="Google Shape;687;p12" descr="public/generated/icons/45c4b1ce-ae64-11e3-8e2c-00259086a7bc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2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ELEPHANTSQL</a:t>
            </a:r>
            <a:endParaRPr/>
          </a:p>
        </p:txBody>
      </p:sp>
      <p:sp>
        <p:nvSpPr>
          <p:cNvPr id="689" name="Google Shape;689;p12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0" name="Google Shape;690;p12" descr="public/generated/icons/aad5c038-a44d-4a3e-b8c2-133ca3e2655b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12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ENVESTNET | YODLEE</a:t>
            </a:r>
            <a:endParaRPr/>
          </a:p>
        </p:txBody>
      </p:sp>
      <p:sp>
        <p:nvSpPr>
          <p:cNvPr id="692" name="Google Shape;692;p12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3" name="Google Shape;693;p12" descr="public/generated/icons/8c455b2d-79dc-45c3-8a31-c72b924ec833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37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12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ESRI ARCGIS FOR DEVELOPERS</a:t>
            </a:r>
            <a:endParaRPr/>
          </a:p>
        </p:txBody>
      </p:sp>
      <p:sp>
        <p:nvSpPr>
          <p:cNvPr id="695" name="Google Shape;695;p12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6" name="Google Shape;696;p12" descr="public/generated/icons/CloudEventManagement16a036f0-f1fc-11e6-a38d-394caee7d66d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52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12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 MANAGEMENT</a:t>
            </a:r>
            <a:endParaRPr/>
          </a:p>
        </p:txBody>
      </p:sp>
      <p:sp>
        <p:nvSpPr>
          <p:cNvPr id="698" name="Google Shape;698;p12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9" name="Google Shape;699;p12" descr="public/generated/icons/cf329950-0a3e-11e8-922e-f1366c6e1c83-bigip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66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12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F5 ON IBM CLOUD</a:t>
            </a:r>
            <a:endParaRPr/>
          </a:p>
        </p:txBody>
      </p:sp>
      <p:grpSp>
        <p:nvGrpSpPr>
          <p:cNvPr id="701" name="Google Shape;701;p12"/>
          <p:cNvGrpSpPr/>
          <p:nvPr/>
        </p:nvGrpSpPr>
        <p:grpSpPr>
          <a:xfrm>
            <a:off x="7498080" y="261762"/>
            <a:ext cx="640080" cy="777240"/>
            <a:chOff x="7498080" y="1371600"/>
            <a:chExt cx="640080" cy="777240"/>
          </a:xfrm>
        </p:grpSpPr>
        <p:sp>
          <p:nvSpPr>
            <p:cNvPr id="702" name="Google Shape;702;p12"/>
            <p:cNvSpPr/>
            <p:nvPr/>
          </p:nvSpPr>
          <p:spPr>
            <a:xfrm>
              <a:off x="75895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03" name="Google Shape;703;p12" descr="public/generated/icons/6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6809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4" name="Google Shape;704;p12"/>
            <p:cNvSpPr/>
            <p:nvPr/>
          </p:nvSpPr>
          <p:spPr>
            <a:xfrm>
              <a:off x="74980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FILE STORAGE</a:t>
              </a:r>
              <a:endParaRPr/>
            </a:p>
          </p:txBody>
        </p:sp>
      </p:grpSp>
      <p:sp>
        <p:nvSpPr>
          <p:cNvPr id="705" name="Google Shape;705;p12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12" descr="public/generated/icons/f5b26324-9b39-c701-0cc5-b0d5d2fe8534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2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FORTIGATE SECURITY APPLIANCE 10GBPS</a:t>
            </a:r>
            <a:endParaRPr/>
          </a:p>
        </p:txBody>
      </p:sp>
      <p:sp>
        <p:nvSpPr>
          <p:cNvPr id="708" name="Google Shape;708;p12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9" name="Google Shape;709;p12" descr="public/generated/icons/2d5fe2ce-9d99-ea08-4ad0-b27724d3b86b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2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FORTIGATE SECURITY APPLIANCE 1GBPS</a:t>
            </a:r>
            <a:endParaRPr/>
          </a:p>
        </p:txBody>
      </p:sp>
      <p:sp>
        <p:nvSpPr>
          <p:cNvPr id="711" name="Google Shape;711;p12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2" name="Google Shape;712;p12" descr="public/generated/icons/cf329950-0a3e-11e8-922e-f1366c6e1c83-fortigate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12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FORTIGATE SECURITY APPLIANCE ON IBM CLOUD</a:t>
            </a:r>
            <a:endParaRPr/>
          </a:p>
        </p:txBody>
      </p:sp>
      <p:sp>
        <p:nvSpPr>
          <p:cNvPr id="714" name="Google Shape;714;p12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5" name="Google Shape;715;p12" descr="public/generated/icons/cf329950-0a3e-11e8-922e-f1366c6e1c83-fortigatevm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08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2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FORTIGATE VIRTUAL APPLIANCE ON IBM CLOUD</a:t>
            </a:r>
            <a:endParaRPr/>
          </a:p>
        </p:txBody>
      </p:sp>
      <p:sp>
        <p:nvSpPr>
          <p:cNvPr id="717" name="Google Shape;717;p12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8" name="Google Shape;718;p12" descr="public/generated/icons/openwhisk-servic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2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</a:t>
            </a:r>
            <a:endParaRPr/>
          </a:p>
        </p:txBody>
      </p:sp>
      <p:sp>
        <p:nvSpPr>
          <p:cNvPr id="720" name="Google Shape;720;p12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1" name="Google Shape;721;p12" descr="public/generated/icons/f42f47a0-f793-4b45-ad11-782cc565df16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4937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12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 WEB SERVICES</a:t>
            </a:r>
            <a:endParaRPr/>
          </a:p>
        </p:txBody>
      </p:sp>
      <p:sp>
        <p:nvSpPr>
          <p:cNvPr id="723" name="Google Shape;723;p12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p12" descr="public/generated/icons/44c0c895-6016-404e-94ef-6c0b8848c761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852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2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GEOSPATIAL ANALYTICS</a:t>
            </a:r>
            <a:endParaRPr/>
          </a:p>
        </p:txBody>
      </p:sp>
      <p:sp>
        <p:nvSpPr>
          <p:cNvPr id="726" name="Google Shape;726;p12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7" name="Google Shape;727;p12" descr="public/generated/icons/6f6e0937-6110-42eb-8988-3a1999854d20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6766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2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GLOBALIZATION PIPELINE</a:t>
            </a:r>
            <a:endParaRPr/>
          </a:p>
        </p:txBody>
      </p:sp>
      <p:sp>
        <p:nvSpPr>
          <p:cNvPr id="729" name="Google Shape;729;p12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0" name="Google Shape;730;p12" descr="public/generated/icons/17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65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12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HARDWARE FIREWALL (DEDICATED)</a:t>
            </a:r>
            <a:endParaRPr/>
          </a:p>
        </p:txBody>
      </p:sp>
      <p:sp>
        <p:nvSpPr>
          <p:cNvPr id="732" name="Google Shape;732;p12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12" descr="public/generated/icons/1564e6bd-9b6c-44dd-8402-d3818d9664c5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12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HAZARDHUB PROPERTY RISK DATA API</a:t>
            </a:r>
            <a:endParaRPr dirty="0"/>
          </a:p>
        </p:txBody>
      </p:sp>
      <p:sp>
        <p:nvSpPr>
          <p:cNvPr id="735" name="Google Shape;735;p12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6" name="Google Shape;736;p12" descr="public/generated/icons/0ed11a2a-f743-4e4f-9324-0f19fc83c024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12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HIPTEST</a:t>
            </a:r>
            <a:endParaRPr/>
          </a:p>
        </p:txBody>
      </p:sp>
      <p:sp>
        <p:nvSpPr>
          <p:cNvPr id="738" name="Google Shape;738;p12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9" name="Google Shape;739;p12" descr="public/generated/icons/BE3AADC2-2C1A-4078-82F0-A33B1FD86EB0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3108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12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HISTORICAL INSTRUMENT ANALYTICS</a:t>
            </a:r>
            <a:endParaRPr/>
          </a:p>
        </p:txBody>
      </p:sp>
      <p:sp>
        <p:nvSpPr>
          <p:cNvPr id="741" name="Google Shape;741;p12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2" name="Google Shape;742;p12" descr="public/generated/icons/d589492e-6ac0-4a11-9c28-a157851c8f68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0233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12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 PROTECT CRYPTO SERVICES</a:t>
            </a:r>
            <a:endParaRPr/>
          </a:p>
        </p:txBody>
      </p:sp>
      <p:sp>
        <p:nvSpPr>
          <p:cNvPr id="744" name="Google Shape;744;p12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5" name="Google Shape;745;p12" descr="public/generated/icons/18de598c-0036-4867-a1e3-69c56bd0082a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4937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2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 PROTECT DBAAS</a:t>
            </a:r>
            <a:endParaRPr/>
          </a:p>
        </p:txBody>
      </p:sp>
      <p:sp>
        <p:nvSpPr>
          <p:cNvPr id="747" name="Google Shape;747;p12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12" descr="public/generated/icons/cf329950-0a3e-11e8-922e-f1366c6e1c83-hytrustcc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5852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2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HYTRUST CLOUDCONTROL ON IBM CLOUD</a:t>
            </a:r>
            <a:endParaRPr/>
          </a:p>
        </p:txBody>
      </p:sp>
      <p:sp>
        <p:nvSpPr>
          <p:cNvPr id="750" name="Google Shape;750;p12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1" name="Google Shape;751;p12" descr="public/generated/icons/cf329950-0a3e-11e8-922e-f1366c6e1c83-hytrustdc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766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12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HYTRUST DATACONTROL ON IBM CLOUD</a:t>
            </a:r>
            <a:endParaRPr dirty="0"/>
          </a:p>
        </p:txBody>
      </p:sp>
      <p:grpSp>
        <p:nvGrpSpPr>
          <p:cNvPr id="753" name="Google Shape;753;p12"/>
          <p:cNvGrpSpPr/>
          <p:nvPr/>
        </p:nvGrpSpPr>
        <p:grpSpPr>
          <a:xfrm>
            <a:off x="7498080" y="1359042"/>
            <a:ext cx="640080" cy="777240"/>
            <a:chOff x="7498080" y="2468880"/>
            <a:chExt cx="640080" cy="777240"/>
          </a:xfrm>
        </p:grpSpPr>
        <p:sp>
          <p:nvSpPr>
            <p:cNvPr id="754" name="Google Shape;754;p12"/>
            <p:cNvSpPr/>
            <p:nvPr/>
          </p:nvSpPr>
          <p:spPr>
            <a:xfrm>
              <a:off x="75895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5" name="Google Shape;755;p12" descr="public/generated/icons/16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6809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Google Shape;756;p12"/>
            <p:cNvSpPr/>
            <p:nvPr/>
          </p:nvSpPr>
          <p:spPr>
            <a:xfrm>
              <a:off x="74980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HARDWARE FIREWALL</a:t>
              </a:r>
              <a:endParaRPr/>
            </a:p>
          </p:txBody>
        </p:sp>
      </p:grpSp>
      <p:grpSp>
        <p:nvGrpSpPr>
          <p:cNvPr id="757" name="Google Shape;757;p12"/>
          <p:cNvGrpSpPr/>
          <p:nvPr/>
        </p:nvGrpSpPr>
        <p:grpSpPr>
          <a:xfrm>
            <a:off x="7498080" y="2456322"/>
            <a:ext cx="640080" cy="777240"/>
            <a:chOff x="7498080" y="3566160"/>
            <a:chExt cx="640080" cy="777240"/>
          </a:xfrm>
        </p:grpSpPr>
        <p:sp>
          <p:nvSpPr>
            <p:cNvPr id="758" name="Google Shape;758;p12"/>
            <p:cNvSpPr/>
            <p:nvPr/>
          </p:nvSpPr>
          <p:spPr>
            <a:xfrm>
              <a:off x="75895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759" name="Google Shape;759;p12" descr="public/generated/icons/D6D8A8E4-3920-11E5-ABE6-A2B0631DAC50.png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76809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0" name="Google Shape;760;p12"/>
            <p:cNvSpPr/>
            <p:nvPr/>
          </p:nvSpPr>
          <p:spPr>
            <a:xfrm>
              <a:off x="74980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IDENTITY MIXER</a:t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3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6" name="Google Shape;766;p13" descr="public/generated/icons/1f9be306-ada9-4be4-8220-b666668d9ca0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3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INFLUXCLOUD</a:t>
            </a:r>
            <a:endParaRPr/>
          </a:p>
        </p:txBody>
      </p:sp>
      <p:sp>
        <p:nvSpPr>
          <p:cNvPr id="768" name="Google Shape;768;p13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9" name="Google Shape;769;p13" descr="public/generated/icons/dsonCloud_2EFEDAD7-63CB-46E6-8147-0E9AFFDB37F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13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SERVER</a:t>
            </a:r>
            <a:endParaRPr/>
          </a:p>
        </p:txBody>
      </p:sp>
      <p:sp>
        <p:nvSpPr>
          <p:cNvPr id="771" name="Google Shape;771;p13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2" name="Google Shape;772;p13" descr="public/generated/icons/84a429f4-a2f2-40e3-b155-29242c8f5141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3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INFORMIX</a:t>
            </a:r>
            <a:endParaRPr/>
          </a:p>
        </p:txBody>
      </p:sp>
      <p:sp>
        <p:nvSpPr>
          <p:cNvPr id="774" name="Google Shape;774;p13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13" descr="public/generated/icons/EEB04BA5-25BB-4E52-AAE5-9C7BEF86543B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3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INSTRUMENT ANALYTICS</a:t>
            </a:r>
            <a:endParaRPr/>
          </a:p>
        </p:txBody>
      </p:sp>
      <p:sp>
        <p:nvSpPr>
          <p:cNvPr id="777" name="Google Shape;777;p13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8" name="Google Shape;778;p13" descr="public/generated/icons/e5bb6e58-e8b0-4742-9be8-235f2b7880f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13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INTELLIGENT TRAVEL API</a:t>
            </a:r>
            <a:endParaRPr dirty="0"/>
          </a:p>
        </p:txBody>
      </p:sp>
      <p:sp>
        <p:nvSpPr>
          <p:cNvPr id="780" name="Google Shape;780;p13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1" name="Google Shape;781;p13" descr="public/generated/icons/iotf-service-id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OF THINGS PLATFORM</a:t>
            </a:r>
            <a:endParaRPr/>
          </a:p>
        </p:txBody>
      </p:sp>
      <p:sp>
        <p:nvSpPr>
          <p:cNvPr id="783" name="Google Shape;783;p13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4" name="Google Shape;784;p13" descr="public/generated/icons/5277036c-9e56-4198-be3c-5b22e07c6aa2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3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OF THINGS WORKBENCH</a:t>
            </a:r>
            <a:endParaRPr/>
          </a:p>
        </p:txBody>
      </p:sp>
      <p:sp>
        <p:nvSpPr>
          <p:cNvPr id="786" name="Google Shape;786;p13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7" name="Google Shape;787;p13" descr="public/generated/icons/75874a60-cb12-11e7-948e-37ac098eb1b9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3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 SERVICES</a:t>
            </a:r>
            <a:endParaRPr/>
          </a:p>
        </p:txBody>
      </p:sp>
      <p:sp>
        <p:nvSpPr>
          <p:cNvPr id="789" name="Google Shape;789;p13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0" name="Google Shape;790;p13" descr="public/generated/icons/3b960983-4483-488a-9851-6f7cccdb3534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3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INVESTMENT PORTFOLIO</a:t>
            </a:r>
            <a:endParaRPr/>
          </a:p>
        </p:txBody>
      </p:sp>
      <p:sp>
        <p:nvSpPr>
          <p:cNvPr id="792" name="Google Shape;792;p13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3" name="Google Shape;793;p13" descr="public/generated/icons/12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3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IPSEC VPN</a:t>
            </a:r>
            <a:endParaRPr/>
          </a:p>
        </p:txBody>
      </p:sp>
      <p:sp>
        <p:nvSpPr>
          <p:cNvPr id="795" name="Google Shape;795;p13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6" name="Google Shape;796;p13" descr="public/generated/icons/29195c93-b622-439c-8b6c-d907ffa07a86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3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JKOOL</a:t>
            </a:r>
            <a:endParaRPr/>
          </a:p>
        </p:txBody>
      </p:sp>
      <p:sp>
        <p:nvSpPr>
          <p:cNvPr id="798" name="Google Shape;798;p13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9" name="Google Shape;799;p13" descr="public/generated/icons/ee41347f-b18e-4ca6-bf80-b5467c63f9a6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13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PROTECT</a:t>
            </a:r>
            <a:endParaRPr/>
          </a:p>
        </p:txBody>
      </p:sp>
      <p:sp>
        <p:nvSpPr>
          <p:cNvPr id="801" name="Google Shape;801;p13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2" name="Google Shape;802;p13" descr="public/generated/icons/b61d5457-0fe9-40a7-bf69-212bcce62dfc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13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KINETISE</a:t>
            </a:r>
            <a:endParaRPr/>
          </a:p>
        </p:txBody>
      </p:sp>
      <p:sp>
        <p:nvSpPr>
          <p:cNvPr id="804" name="Google Shape;804;p13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5" name="Google Shape;805;p13" descr="public/generated/icons/cf329950-0a3e-11e8-922e-f1366c6e1c83-kmipadapter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3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KMIP FOR VMWARE ON IBM CLOUD</a:t>
            </a:r>
            <a:endParaRPr/>
          </a:p>
        </p:txBody>
      </p:sp>
      <p:sp>
        <p:nvSpPr>
          <p:cNvPr id="807" name="Google Shape;807;p13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p13" descr="public/generated/icons/088b5af6-3075-4b8c-a211-66ff2ef38fb1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7680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13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LIFT CLI</a:t>
            </a:r>
            <a:endParaRPr/>
          </a:p>
        </p:txBody>
      </p:sp>
      <p:sp>
        <p:nvSpPr>
          <p:cNvPr id="810" name="Google Shape;810;p13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1" name="Google Shape;811;p13" descr="public/generated/icons/45c4b62a-ae64-11e3-8e2c-00259086a7bc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13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IMPACT</a:t>
            </a:r>
            <a:endParaRPr/>
          </a:p>
        </p:txBody>
      </p:sp>
      <p:sp>
        <p:nvSpPr>
          <p:cNvPr id="813" name="Google Shape;813;p13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4" name="Google Shape;814;p13" descr="public/generated/icons/f99223ac-93db-439d-9747-9b2fded8d07b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LOAD BALANCER</a:t>
            </a:r>
            <a:endParaRPr/>
          </a:p>
        </p:txBody>
      </p:sp>
      <p:sp>
        <p:nvSpPr>
          <p:cNvPr id="816" name="Google Shape;816;p13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7" name="Google Shape;817;p13" descr="public/generated/icons/fa5a3f21-48a5-4cae-9fda-7879a4215efb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13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 ANALYSIS</a:t>
            </a:r>
            <a:endParaRPr/>
          </a:p>
        </p:txBody>
      </p:sp>
      <p:sp>
        <p:nvSpPr>
          <p:cNvPr id="819" name="Google Shape;819;p13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0" name="Google Shape;820;p13" descr="public/generated/icons/cf329950-0a3e-11e8-922e-f1366c6e1c83-managedveeam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3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MANAGED SERVICES FOR VEEAM ON IBM CLOUD</a:t>
            </a:r>
            <a:endParaRPr/>
          </a:p>
        </p:txBody>
      </p:sp>
      <p:sp>
        <p:nvSpPr>
          <p:cNvPr id="822" name="Google Shape;822;p13"/>
          <p:cNvSpPr/>
          <p:nvPr/>
        </p:nvSpPr>
        <p:spPr>
          <a:xfrm>
            <a:off x="4846320" y="136203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3" name="Google Shape;823;p13" descr="public/generated/icons/cf329950-0a3e-11e8-922e-f1366c6e1c83-managedzerto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937760" y="145347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13"/>
          <p:cNvSpPr/>
          <p:nvPr/>
        </p:nvSpPr>
        <p:spPr>
          <a:xfrm>
            <a:off x="4754880" y="1864955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MANAGED SERVICES FOR ZERTO ON IBM CLOUD</a:t>
            </a:r>
            <a:endParaRPr/>
          </a:p>
        </p:txBody>
      </p:sp>
      <p:sp>
        <p:nvSpPr>
          <p:cNvPr id="825" name="Google Shape;825;p13"/>
          <p:cNvSpPr/>
          <p:nvPr/>
        </p:nvSpPr>
        <p:spPr>
          <a:xfrm>
            <a:off x="5760720" y="136203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6" name="Google Shape;826;p13" descr="public/generated/icons/cf329950-0a3e-11e8-922e-f1366c6e1c83-imi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52160" y="145347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Google Shape;827;p13"/>
          <p:cNvSpPr/>
          <p:nvPr/>
        </p:nvSpPr>
        <p:spPr>
          <a:xfrm>
            <a:off x="5669280" y="1864955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MANAGED SERVICES FROM IMI</a:t>
            </a:r>
            <a:endParaRPr/>
          </a:p>
        </p:txBody>
      </p:sp>
      <p:sp>
        <p:nvSpPr>
          <p:cNvPr id="828" name="Google Shape;828;p13"/>
          <p:cNvSpPr/>
          <p:nvPr/>
        </p:nvSpPr>
        <p:spPr>
          <a:xfrm>
            <a:off x="6675120" y="136203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9" name="Google Shape;829;p13" descr="public/generated/icons/6481bd8a-ee0c-421a-83f1-f2ce826b5c13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66560" y="145347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13"/>
          <p:cNvSpPr/>
          <p:nvPr/>
        </p:nvSpPr>
        <p:spPr>
          <a:xfrm>
            <a:off x="6583680" y="1864955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MAPBOX MAPS</a:t>
            </a:r>
            <a:endParaRPr/>
          </a:p>
        </p:txBody>
      </p:sp>
      <p:sp>
        <p:nvSpPr>
          <p:cNvPr id="831" name="Google Shape;831;p13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2" name="Google Shape;832;p13" descr="public/generated/icons/mdmonCloud_2EFEDAD7-63CB-46E6-8147-0E9AFFDB37FE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80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13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DATA MANAGEMENT</a:t>
            </a:r>
            <a:endParaRPr dirty="0"/>
          </a:p>
        </p:txBody>
      </p:sp>
      <p:sp>
        <p:nvSpPr>
          <p:cNvPr id="834" name="Google Shape;834;p13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5" name="Google Shape;835;p13" descr="public/generated/icons/bae64702-dcaf-4851-964d-70dca671d43c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65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3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MEMCACHED CLOUD</a:t>
            </a:r>
            <a:endParaRPr/>
          </a:p>
        </p:txBody>
      </p:sp>
      <p:sp>
        <p:nvSpPr>
          <p:cNvPr id="837" name="Google Shape;837;p13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p13" descr="public/generated/icons/6a7f4e38-f218-48ef-9dd2-df408747568e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13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MESSAGE HUB</a:t>
            </a:r>
            <a:endParaRPr/>
          </a:p>
        </p:txBody>
      </p:sp>
      <p:sp>
        <p:nvSpPr>
          <p:cNvPr id="840" name="Google Shape;840;p13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1" name="Google Shape;841;p13" descr="public/generated/icons/mobile-analytics-service_Prod-C168BB20-B5B5-437D-B4F2-5D2CD102360C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3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ANALYTICS</a:t>
            </a:r>
            <a:endParaRPr/>
          </a:p>
        </p:txBody>
      </p:sp>
      <p:grpSp>
        <p:nvGrpSpPr>
          <p:cNvPr id="843" name="Google Shape;843;p13"/>
          <p:cNvGrpSpPr/>
          <p:nvPr/>
        </p:nvGrpSpPr>
        <p:grpSpPr>
          <a:xfrm>
            <a:off x="2926080" y="2468880"/>
            <a:ext cx="640080" cy="777240"/>
            <a:chOff x="2926080" y="3566160"/>
            <a:chExt cx="640080" cy="777240"/>
          </a:xfrm>
        </p:grpSpPr>
        <p:sp>
          <p:nvSpPr>
            <p:cNvPr id="844" name="Google Shape;844;p13"/>
            <p:cNvSpPr/>
            <p:nvPr/>
          </p:nvSpPr>
          <p:spPr>
            <a:xfrm>
              <a:off x="30175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5" name="Google Shape;845;p13" descr="public/generated/icons/0f8ae94c-7a2e-4a2d-8603-3ed12f890211.png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1089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13"/>
            <p:cNvSpPr/>
            <p:nvPr/>
          </p:nvSpPr>
          <p:spPr>
            <a:xfrm>
              <a:off x="29260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MOBILE FOUNDATION</a:t>
              </a:r>
              <a:endParaRPr/>
            </a:p>
          </p:txBody>
        </p:sp>
      </p:grpSp>
      <p:grpSp>
        <p:nvGrpSpPr>
          <p:cNvPr id="847" name="Google Shape;847;p13"/>
          <p:cNvGrpSpPr/>
          <p:nvPr/>
        </p:nvGrpSpPr>
        <p:grpSpPr>
          <a:xfrm>
            <a:off x="2926080" y="3566160"/>
            <a:ext cx="640080" cy="777240"/>
            <a:chOff x="3840480" y="3566160"/>
            <a:chExt cx="640080" cy="777240"/>
          </a:xfrm>
        </p:grpSpPr>
        <p:sp>
          <p:nvSpPr>
            <p:cNvPr id="848" name="Google Shape;848;p13"/>
            <p:cNvSpPr/>
            <p:nvPr/>
          </p:nvSpPr>
          <p:spPr>
            <a:xfrm>
              <a:off x="39319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49" name="Google Shape;849;p13" descr="public/generated/icons/fadb8bd7-0dfa-4712-b02e-cd1424322165.png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40233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0" name="Google Shape;850;p13"/>
            <p:cNvSpPr/>
            <p:nvPr/>
          </p:nvSpPr>
          <p:spPr>
            <a:xfrm>
              <a:off x="38404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MONGODB</a:t>
              </a:r>
              <a:endParaRPr/>
            </a:p>
          </p:txBody>
        </p:sp>
      </p:grpSp>
      <p:sp>
        <p:nvSpPr>
          <p:cNvPr id="851" name="Google Shape;851;p13"/>
          <p:cNvSpPr/>
          <p:nvPr/>
        </p:nvSpPr>
        <p:spPr>
          <a:xfrm>
            <a:off x="4846320" y="245931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2" name="Google Shape;852;p13" descr="public/generated/icons/2a54d7c7-6f05-46cd-bd43-4cea5ced86b5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937760" y="255075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13"/>
          <p:cNvSpPr/>
          <p:nvPr/>
        </p:nvSpPr>
        <p:spPr>
          <a:xfrm>
            <a:off x="4754880" y="2965153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MONI.AI</a:t>
            </a:r>
            <a:endParaRPr/>
          </a:p>
        </p:txBody>
      </p:sp>
      <p:sp>
        <p:nvSpPr>
          <p:cNvPr id="854" name="Google Shape;854;p13"/>
          <p:cNvSpPr/>
          <p:nvPr/>
        </p:nvSpPr>
        <p:spPr>
          <a:xfrm>
            <a:off x="5760720" y="245931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5" name="Google Shape;855;p13" descr="public/generated/icons/680339d1-9b78-44d7-b41a-edd3e8dbeb68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852160" y="255075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13"/>
          <p:cNvSpPr/>
          <p:nvPr/>
        </p:nvSpPr>
        <p:spPr>
          <a:xfrm>
            <a:off x="5669280" y="2962235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MONITORING</a:t>
            </a:r>
            <a:endParaRPr/>
          </a:p>
        </p:txBody>
      </p:sp>
      <p:sp>
        <p:nvSpPr>
          <p:cNvPr id="857" name="Google Shape;857;p13"/>
          <p:cNvSpPr/>
          <p:nvPr/>
        </p:nvSpPr>
        <p:spPr>
          <a:xfrm>
            <a:off x="6675120" y="2459315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8" name="Google Shape;858;p13" descr="public/generated/icons/8e8d12b7-cee7-4c35-90d7-582ffef56f5a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66560" y="2550755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13"/>
          <p:cNvSpPr/>
          <p:nvPr/>
        </p:nvSpPr>
        <p:spPr>
          <a:xfrm>
            <a:off x="6583680" y="2962235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MORNINGSTAR</a:t>
            </a:r>
            <a:endParaRPr/>
          </a:p>
        </p:txBody>
      </p:sp>
      <p:grpSp>
        <p:nvGrpSpPr>
          <p:cNvPr id="860" name="Google Shape;860;p13"/>
          <p:cNvGrpSpPr/>
          <p:nvPr/>
        </p:nvGrpSpPr>
        <p:grpSpPr>
          <a:xfrm>
            <a:off x="3840480" y="3566160"/>
            <a:ext cx="640080" cy="777240"/>
            <a:chOff x="7498080" y="3566160"/>
            <a:chExt cx="640080" cy="777240"/>
          </a:xfrm>
        </p:grpSpPr>
        <p:sp>
          <p:nvSpPr>
            <p:cNvPr id="861" name="Google Shape;861;p13"/>
            <p:cNvSpPr/>
            <p:nvPr/>
          </p:nvSpPr>
          <p:spPr>
            <a:xfrm>
              <a:off x="75895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2" name="Google Shape;862;p13" descr="public/generated/icons/01037c41-adce-4bb5-8b45-0c06004916c4.png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76809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13"/>
            <p:cNvSpPr/>
            <p:nvPr/>
          </p:nvSpPr>
          <p:spPr>
            <a:xfrm>
              <a:off x="74980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MQ</a:t>
              </a:r>
              <a:endParaRPr/>
            </a:p>
          </p:txBody>
        </p:sp>
      </p:grpSp>
      <p:grpSp>
        <p:nvGrpSpPr>
          <p:cNvPr id="864" name="Google Shape;864;p13"/>
          <p:cNvGrpSpPr/>
          <p:nvPr/>
        </p:nvGrpSpPr>
        <p:grpSpPr>
          <a:xfrm>
            <a:off x="4754880" y="3566160"/>
            <a:ext cx="640080" cy="777240"/>
            <a:chOff x="182880" y="274320"/>
            <a:chExt cx="640080" cy="777240"/>
          </a:xfrm>
        </p:grpSpPr>
        <p:sp>
          <p:nvSpPr>
            <p:cNvPr id="865" name="Google Shape;865;p13"/>
            <p:cNvSpPr/>
            <p:nvPr/>
          </p:nvSpPr>
          <p:spPr>
            <a:xfrm>
              <a:off x="274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66" name="Google Shape;866;p13" descr="public/generated/icons/efd0c9eb-df04-4255-98ac-cdaea7a41b6f.png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365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13"/>
            <p:cNvSpPr/>
            <p:nvPr/>
          </p:nvSpPr>
          <p:spPr>
            <a:xfrm>
              <a:off x="182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MYSQL</a:t>
              </a:r>
              <a:endParaRPr/>
            </a:p>
          </p:txBody>
        </p:sp>
      </p:grpSp>
      <p:grpSp>
        <p:nvGrpSpPr>
          <p:cNvPr id="868" name="Google Shape;868;p13"/>
          <p:cNvGrpSpPr/>
          <p:nvPr/>
        </p:nvGrpSpPr>
        <p:grpSpPr>
          <a:xfrm>
            <a:off x="5669280" y="3566160"/>
            <a:ext cx="640080" cy="777240"/>
            <a:chOff x="1097280" y="274320"/>
            <a:chExt cx="640080" cy="777240"/>
          </a:xfrm>
        </p:grpSpPr>
        <p:sp>
          <p:nvSpPr>
            <p:cNvPr id="869" name="Google Shape;869;p13"/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0" name="Google Shape;870;p13" descr="public/generated/icons/484df115-16cc-4330-9fec-1538dd7fc770.png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12801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1" name="Google Shape;871;p13"/>
            <p:cNvSpPr/>
            <p:nvPr/>
          </p:nvSpPr>
          <p:spPr>
            <a:xfrm>
              <a:off x="10972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NAMARA.IO CATALOG</a:t>
              </a:r>
              <a:endParaRPr/>
            </a:p>
          </p:txBody>
        </p:sp>
      </p:grpSp>
      <p:grpSp>
        <p:nvGrpSpPr>
          <p:cNvPr id="872" name="Google Shape;872;p13"/>
          <p:cNvGrpSpPr/>
          <p:nvPr/>
        </p:nvGrpSpPr>
        <p:grpSpPr>
          <a:xfrm>
            <a:off x="6583680" y="3566160"/>
            <a:ext cx="640080" cy="777240"/>
            <a:chOff x="2926080" y="274320"/>
            <a:chExt cx="640080" cy="777240"/>
          </a:xfrm>
        </p:grpSpPr>
        <p:sp>
          <p:nvSpPr>
            <p:cNvPr id="873" name="Google Shape;873;p13"/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4" name="Google Shape;874;p13" descr="public/generated/icons/5932737c-e24b-4836-9e37-d8cead922316.png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31089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5" name="Google Shape;875;p13"/>
            <p:cNvSpPr/>
            <p:nvPr/>
          </p:nvSpPr>
          <p:spPr>
            <a:xfrm>
              <a:off x="29260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NATURAL LANGUAGE GENERATION APIS</a:t>
              </a:r>
              <a:endParaRPr/>
            </a:p>
          </p:txBody>
        </p:sp>
      </p:grpSp>
      <p:grpSp>
        <p:nvGrpSpPr>
          <p:cNvPr id="876" name="Google Shape;876;p13"/>
          <p:cNvGrpSpPr/>
          <p:nvPr/>
        </p:nvGrpSpPr>
        <p:grpSpPr>
          <a:xfrm>
            <a:off x="7498080" y="3566160"/>
            <a:ext cx="640080" cy="777240"/>
            <a:chOff x="2926080" y="274320"/>
            <a:chExt cx="640080" cy="777240"/>
          </a:xfrm>
        </p:grpSpPr>
        <p:sp>
          <p:nvSpPr>
            <p:cNvPr id="877" name="Google Shape;877;p13"/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78" name="Google Shape;878;p13" descr="public/generated/icons/cf329950-0a3e-11e8-922e-f1366c6e1c83-netapp.png"/>
            <p:cNvPicPr preferRelativeResize="0"/>
            <p:nvPr/>
          </p:nvPicPr>
          <p:blipFill rotWithShape="1">
            <a:blip r:embed="rId38">
              <a:alphaModFix/>
            </a:blip>
            <a:srcRect/>
            <a:stretch/>
          </p:blipFill>
          <p:spPr>
            <a:xfrm>
              <a:off x="31089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9" name="Google Shape;879;p13"/>
            <p:cNvSpPr/>
            <p:nvPr/>
          </p:nvSpPr>
          <p:spPr>
            <a:xfrm>
              <a:off x="29260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NETAPP ONTAP SELECT</a:t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4" name="Google Shape;884;p14"/>
          <p:cNvGrpSpPr/>
          <p:nvPr/>
        </p:nvGrpSpPr>
        <p:grpSpPr>
          <a:xfrm>
            <a:off x="202335" y="267835"/>
            <a:ext cx="640080" cy="777240"/>
            <a:chOff x="3840480" y="274320"/>
            <a:chExt cx="640080" cy="777240"/>
          </a:xfrm>
        </p:grpSpPr>
        <p:sp>
          <p:nvSpPr>
            <p:cNvPr id="885" name="Google Shape;885;p14"/>
            <p:cNvSpPr/>
            <p:nvPr/>
          </p:nvSpPr>
          <p:spPr>
            <a:xfrm>
              <a:off x="39319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86" name="Google Shape;886;p14" descr="public/generated/icons/96cf27c4-009a-4a01-9928-067843528762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233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p14"/>
            <p:cNvSpPr/>
            <p:nvPr/>
          </p:nvSpPr>
          <p:spPr>
            <a:xfrm>
              <a:off x="38404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NEW RELIC</a:t>
              </a:r>
              <a:endParaRPr/>
            </a:p>
          </p:txBody>
        </p:sp>
      </p:grpSp>
      <p:grpSp>
        <p:nvGrpSpPr>
          <p:cNvPr id="888" name="Google Shape;888;p14"/>
          <p:cNvGrpSpPr/>
          <p:nvPr/>
        </p:nvGrpSpPr>
        <p:grpSpPr>
          <a:xfrm>
            <a:off x="1116735" y="267835"/>
            <a:ext cx="640080" cy="777240"/>
            <a:chOff x="4754880" y="274320"/>
            <a:chExt cx="640080" cy="777240"/>
          </a:xfrm>
        </p:grpSpPr>
        <p:sp>
          <p:nvSpPr>
            <p:cNvPr id="889" name="Google Shape;889;p14"/>
            <p:cNvSpPr/>
            <p:nvPr/>
          </p:nvSpPr>
          <p:spPr>
            <a:xfrm>
              <a:off x="4846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90" name="Google Shape;890;p14" descr="public/generated/icons/3f5debff-044f-4292-b387-9c9a50ba81f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7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1" name="Google Shape;891;p14"/>
            <p:cNvSpPr/>
            <p:nvPr/>
          </p:nvSpPr>
          <p:spPr>
            <a:xfrm>
              <a:off x="4754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NEXMO</a:t>
              </a:r>
              <a:endParaRPr/>
            </a:p>
          </p:txBody>
        </p:sp>
      </p:grpSp>
      <p:sp>
        <p:nvSpPr>
          <p:cNvPr id="892" name="Google Shape;892;p14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3" name="Google Shape;893;p14" descr="public/generated/icons/8106946b-99ba-493a-929e-0c97ead623d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4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STORAGE OPENSTACK SWIFT</a:t>
            </a:r>
            <a:endParaRPr/>
          </a:p>
        </p:txBody>
      </p:sp>
      <p:sp>
        <p:nvSpPr>
          <p:cNvPr id="895" name="Google Shape;895;p14"/>
          <p:cNvSpPr/>
          <p:nvPr/>
        </p:nvSpPr>
        <p:spPr>
          <a:xfrm>
            <a:off x="6675120" y="24367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6" name="Google Shape;896;p14" descr="public/generated/icons/f465a902-074a-4db9-adaa-cc75b1049a8c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66560" y="33511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4"/>
          <p:cNvSpPr/>
          <p:nvPr/>
        </p:nvSpPr>
        <p:spPr>
          <a:xfrm>
            <a:off x="6583680" y="74659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 STORAGE OPENSTACK SWIFT (INFRASTRUCTURE)</a:t>
            </a:r>
            <a:endParaRPr/>
          </a:p>
        </p:txBody>
      </p:sp>
      <p:sp>
        <p:nvSpPr>
          <p:cNvPr id="898" name="Google Shape;898;p14"/>
          <p:cNvSpPr/>
          <p:nvPr/>
        </p:nvSpPr>
        <p:spPr>
          <a:xfrm>
            <a:off x="7589520" y="24367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9" name="Google Shape;899;p14" descr="public/generated/icons/2d4c7a4d-2a2d-433f-a38d-9ebff43de337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80960" y="33511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4"/>
          <p:cNvSpPr/>
          <p:nvPr/>
        </p:nvSpPr>
        <p:spPr>
          <a:xfrm>
            <a:off x="7498080" y="74659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PAGERDUTY</a:t>
            </a:r>
            <a:endParaRPr/>
          </a:p>
        </p:txBody>
      </p:sp>
      <p:sp>
        <p:nvSpPr>
          <p:cNvPr id="901" name="Google Shape;901;p14"/>
          <p:cNvSpPr/>
          <p:nvPr/>
        </p:nvSpPr>
        <p:spPr>
          <a:xfrm>
            <a:off x="293775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2" name="Google Shape;902;p14" descr="public/generated/icons/9ad36f36-e4c8-4bf5-b07d-189e3bcdb4a7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5215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4"/>
          <p:cNvSpPr/>
          <p:nvPr/>
        </p:nvSpPr>
        <p:spPr>
          <a:xfrm>
            <a:off x="202335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PASSPORT</a:t>
            </a:r>
            <a:endParaRPr/>
          </a:p>
        </p:txBody>
      </p:sp>
      <p:sp>
        <p:nvSpPr>
          <p:cNvPr id="904" name="Google Shape;904;p14"/>
          <p:cNvSpPr/>
          <p:nvPr/>
        </p:nvSpPr>
        <p:spPr>
          <a:xfrm>
            <a:off x="1208175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5" name="Google Shape;905;p14" descr="public/generated/icons/9e0b569e-03d7-44e4-a68c-6f567689a260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299615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14"/>
          <p:cNvSpPr/>
          <p:nvPr/>
        </p:nvSpPr>
        <p:spPr>
          <a:xfrm>
            <a:off x="1116735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PAYEEZY</a:t>
            </a:r>
            <a:endParaRPr/>
          </a:p>
        </p:txBody>
      </p:sp>
      <p:sp>
        <p:nvSpPr>
          <p:cNvPr id="907" name="Google Shape;907;p14"/>
          <p:cNvSpPr/>
          <p:nvPr/>
        </p:nvSpPr>
        <p:spPr>
          <a:xfrm>
            <a:off x="212906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8" name="Google Shape;908;p14" descr="public/generated/icons/2f2c407b-0a0d-4c57-8d8e-31bc7707d561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2050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14"/>
          <p:cNvSpPr/>
          <p:nvPr/>
        </p:nvSpPr>
        <p:spPr>
          <a:xfrm>
            <a:off x="203762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PHUNWARE LOCATION BASED SERVICES</a:t>
            </a:r>
            <a:endParaRPr/>
          </a:p>
        </p:txBody>
      </p:sp>
      <p:sp>
        <p:nvSpPr>
          <p:cNvPr id="910" name="Google Shape;910;p14"/>
          <p:cNvSpPr/>
          <p:nvPr/>
        </p:nvSpPr>
        <p:spPr>
          <a:xfrm>
            <a:off x="304346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1" name="Google Shape;911;p14" descr="public/generated/icons/880fa4f0-62bc-48dc-8388-b4458f3f310c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3490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p14"/>
          <p:cNvSpPr/>
          <p:nvPr/>
        </p:nvSpPr>
        <p:spPr>
          <a:xfrm>
            <a:off x="295202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PHUNWARE MOBILE MARKETING AUTOMATION</a:t>
            </a:r>
            <a:endParaRPr/>
          </a:p>
        </p:txBody>
      </p:sp>
      <p:sp>
        <p:nvSpPr>
          <p:cNvPr id="913" name="Google Shape;913;p14"/>
          <p:cNvSpPr/>
          <p:nvPr/>
        </p:nvSpPr>
        <p:spPr>
          <a:xfrm>
            <a:off x="395786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4" name="Google Shape;914;p14" descr="public/generated/icons/355f6faf-833f-4fcb-8ce9-f75c9954b2f0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4930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4"/>
          <p:cNvSpPr/>
          <p:nvPr/>
        </p:nvSpPr>
        <p:spPr>
          <a:xfrm>
            <a:off x="386642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PLAID</a:t>
            </a:r>
            <a:endParaRPr/>
          </a:p>
        </p:txBody>
      </p:sp>
      <p:sp>
        <p:nvSpPr>
          <p:cNvPr id="916" name="Google Shape;916;p14"/>
          <p:cNvSpPr/>
          <p:nvPr/>
        </p:nvSpPr>
        <p:spPr>
          <a:xfrm>
            <a:off x="487226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7" name="Google Shape;917;p14" descr="public/generated/icons/2a001640-21f1-466e-b6f0-d227c353a823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6370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4"/>
          <p:cNvSpPr/>
          <p:nvPr/>
        </p:nvSpPr>
        <p:spPr>
          <a:xfrm>
            <a:off x="478082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PORTFOLIO OPTIMIZATION</a:t>
            </a:r>
            <a:endParaRPr/>
          </a:p>
        </p:txBody>
      </p:sp>
      <p:sp>
        <p:nvSpPr>
          <p:cNvPr id="919" name="Google Shape;919;p14"/>
          <p:cNvSpPr/>
          <p:nvPr/>
        </p:nvSpPr>
        <p:spPr>
          <a:xfrm>
            <a:off x="5760720" y="136381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0" name="Google Shape;920;p14" descr="public/generated/icons/46d91141-99e8-49bd-b6b6-b443e85bb0e3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852160" y="145525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14"/>
          <p:cNvSpPr/>
          <p:nvPr/>
        </p:nvSpPr>
        <p:spPr>
          <a:xfrm>
            <a:off x="5669280" y="186673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endParaRPr dirty="0"/>
          </a:p>
        </p:txBody>
      </p:sp>
      <p:sp>
        <p:nvSpPr>
          <p:cNvPr id="922" name="Google Shape;922;p14"/>
          <p:cNvSpPr/>
          <p:nvPr/>
        </p:nvSpPr>
        <p:spPr>
          <a:xfrm>
            <a:off x="6675120" y="136381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3" name="Google Shape;923;p14" descr="public/generated/icons/efc44e05-4faa-43f2-a8a3-4795f31ddfa5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766560" y="145525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4"/>
          <p:cNvSpPr/>
          <p:nvPr/>
        </p:nvSpPr>
        <p:spPr>
          <a:xfrm>
            <a:off x="6583680" y="186673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PRECISION LOCATION</a:t>
            </a:r>
            <a:endParaRPr/>
          </a:p>
        </p:txBody>
      </p:sp>
      <p:sp>
        <p:nvSpPr>
          <p:cNvPr id="925" name="Google Shape;925;p14"/>
          <p:cNvSpPr/>
          <p:nvPr/>
        </p:nvSpPr>
        <p:spPr>
          <a:xfrm>
            <a:off x="7589520" y="136381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14" descr="public/generated/icons/C43B3EB0-F56B-4753-92E4-093815814C1E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80960" y="145525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14"/>
          <p:cNvSpPr/>
          <p:nvPr/>
        </p:nvSpPr>
        <p:spPr>
          <a:xfrm>
            <a:off x="7498080" y="186673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PREDICTIVE MARKET SCENARIOS</a:t>
            </a:r>
            <a:endParaRPr/>
          </a:p>
        </p:txBody>
      </p:sp>
      <p:sp>
        <p:nvSpPr>
          <p:cNvPr id="928" name="Google Shape;928;p14"/>
          <p:cNvSpPr/>
          <p:nvPr/>
        </p:nvSpPr>
        <p:spPr>
          <a:xfrm>
            <a:off x="280805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9" name="Google Shape;929;p14" descr="public/generated/icons/public-vs-group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72245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4"/>
          <p:cNvSpPr/>
          <p:nvPr/>
        </p:nvSpPr>
        <p:spPr>
          <a:xfrm>
            <a:off x="189365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VIRTUAL SERVER</a:t>
            </a:r>
            <a:endParaRPr/>
          </a:p>
        </p:txBody>
      </p:sp>
      <p:sp>
        <p:nvSpPr>
          <p:cNvPr id="931" name="Google Shape;931;p14"/>
          <p:cNvSpPr/>
          <p:nvPr/>
        </p:nvSpPr>
        <p:spPr>
          <a:xfrm>
            <a:off x="1195205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2" name="Google Shape;932;p14" descr="public/generated/icons/d2971402-af4b-4f67-971b-ec46bbb6bdbc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86645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14"/>
          <p:cNvSpPr/>
          <p:nvPr/>
        </p:nvSpPr>
        <p:spPr>
          <a:xfrm>
            <a:off x="1103765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PUBNUB</a:t>
            </a:r>
            <a:endParaRPr/>
          </a:p>
        </p:txBody>
      </p:sp>
      <p:sp>
        <p:nvSpPr>
          <p:cNvPr id="934" name="Google Shape;934;p14"/>
          <p:cNvSpPr/>
          <p:nvPr/>
        </p:nvSpPr>
        <p:spPr>
          <a:xfrm>
            <a:off x="2109605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5" name="Google Shape;935;p14" descr="public/generated/icons/Push-d6aece47-d840-45b0-8ab9-ad15354deeea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201045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6" name="Google Shape;936;p14"/>
          <p:cNvSpPr/>
          <p:nvPr/>
        </p:nvSpPr>
        <p:spPr>
          <a:xfrm>
            <a:off x="2018165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PUSH NOTIFICATIONS</a:t>
            </a:r>
            <a:endParaRPr/>
          </a:p>
        </p:txBody>
      </p:sp>
      <p:sp>
        <p:nvSpPr>
          <p:cNvPr id="937" name="Google Shape;937;p14"/>
          <p:cNvSpPr/>
          <p:nvPr/>
        </p:nvSpPr>
        <p:spPr>
          <a:xfrm>
            <a:off x="3024005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8" name="Google Shape;938;p14" descr="public/generated/icons/bc1f8800-0ee2-43ca-864b-1e29ce4fd8fd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3115445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4"/>
          <p:cNvSpPr/>
          <p:nvPr/>
        </p:nvSpPr>
        <p:spPr>
          <a:xfrm>
            <a:off x="2932565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QUOVO</a:t>
            </a: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3938405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1" name="Google Shape;941;p14" descr="public/generated/icons/37640441-5a8b-4cc3-80b4-7a6e6dda23cc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4029845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14"/>
          <p:cNvSpPr/>
          <p:nvPr/>
        </p:nvSpPr>
        <p:spPr>
          <a:xfrm>
            <a:off x="3846965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RABBITMQ</a:t>
            </a: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4852805" y="247666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4" name="Google Shape;944;p14" descr="public/generated/icons/467ab6d8-48dd-485a-adf9-30d5107537a1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944245" y="256810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p14"/>
          <p:cNvSpPr/>
          <p:nvPr/>
        </p:nvSpPr>
        <p:spPr>
          <a:xfrm>
            <a:off x="4761365" y="297958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REAL-TIME PAYMENTS</a:t>
            </a:r>
            <a:endParaRPr/>
          </a:p>
        </p:txBody>
      </p:sp>
      <p:sp>
        <p:nvSpPr>
          <p:cNvPr id="946" name="Google Shape;946;p14"/>
          <p:cNvSpPr/>
          <p:nvPr/>
        </p:nvSpPr>
        <p:spPr>
          <a:xfrm>
            <a:off x="5767205" y="247666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7" name="Google Shape;947;p14" descr="public/generated/icons/346da574-b8a5-4a06-89fb-107d2ae6cc0e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858645" y="256810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14"/>
          <p:cNvSpPr/>
          <p:nvPr/>
        </p:nvSpPr>
        <p:spPr>
          <a:xfrm>
            <a:off x="5675765" y="297958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REDIS</a:t>
            </a:r>
            <a:endParaRPr/>
          </a:p>
        </p:txBody>
      </p:sp>
      <p:sp>
        <p:nvSpPr>
          <p:cNvPr id="949" name="Google Shape;949;p14"/>
          <p:cNvSpPr/>
          <p:nvPr/>
        </p:nvSpPr>
        <p:spPr>
          <a:xfrm>
            <a:off x="6675120" y="247666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0" name="Google Shape;950;p14" descr="public/generated/icons/9c1623ad-9df4-482e-87d9-cbb054b13e19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6773045" y="256810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4"/>
          <p:cNvSpPr/>
          <p:nvPr/>
        </p:nvSpPr>
        <p:spPr>
          <a:xfrm>
            <a:off x="6590165" y="297958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REDIS CLOUD</a:t>
            </a:r>
            <a:endParaRPr/>
          </a:p>
        </p:txBody>
      </p:sp>
      <p:sp>
        <p:nvSpPr>
          <p:cNvPr id="952" name="Google Shape;952;p14"/>
          <p:cNvSpPr/>
          <p:nvPr/>
        </p:nvSpPr>
        <p:spPr>
          <a:xfrm>
            <a:off x="7596005" y="247666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3" name="Google Shape;953;p14" descr="public/generated/icons/2caf631f-a273-4530-9a04-eed2bbaf3915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7687445" y="256810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14"/>
          <p:cNvSpPr/>
          <p:nvPr/>
        </p:nvSpPr>
        <p:spPr>
          <a:xfrm>
            <a:off x="7504565" y="297958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RISKSPAN RS EDGE LOAN ANALYTICS</a:t>
            </a:r>
            <a:endParaRPr/>
          </a:p>
        </p:txBody>
      </p:sp>
      <p:sp>
        <p:nvSpPr>
          <p:cNvPr id="955" name="Google Shape;955;p14"/>
          <p:cNvSpPr/>
          <p:nvPr/>
        </p:nvSpPr>
        <p:spPr>
          <a:xfrm>
            <a:off x="280805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6" name="Google Shape;956;p14" descr="public/generated/icons/c14c9e07-7039-44a7-8eed-c508135829ac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372245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14"/>
          <p:cNvSpPr/>
          <p:nvPr/>
        </p:nvSpPr>
        <p:spPr>
          <a:xfrm>
            <a:off x="189365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ROCKET MAINFRAME DATA</a:t>
            </a:r>
            <a:endParaRPr dirty="0"/>
          </a:p>
        </p:txBody>
      </p:sp>
      <p:sp>
        <p:nvSpPr>
          <p:cNvPr id="958" name="Google Shape;958;p14"/>
          <p:cNvSpPr/>
          <p:nvPr/>
        </p:nvSpPr>
        <p:spPr>
          <a:xfrm>
            <a:off x="1195205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9" name="Google Shape;959;p14" descr="public/generated/icons/arb-e7c6e157-46fc-4efd-b1cb-7283f03c689a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286645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14"/>
          <p:cNvSpPr/>
          <p:nvPr/>
        </p:nvSpPr>
        <p:spPr>
          <a:xfrm>
            <a:off x="1103765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RUNBOOK AUTOMATION</a:t>
            </a:r>
            <a:endParaRPr/>
          </a:p>
        </p:txBody>
      </p:sp>
      <p:sp>
        <p:nvSpPr>
          <p:cNvPr id="961" name="Google Shape;961;p14"/>
          <p:cNvSpPr/>
          <p:nvPr/>
        </p:nvSpPr>
        <p:spPr>
          <a:xfrm>
            <a:off x="2109605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2" name="Google Shape;962;p14" descr="public/generated/icons/c622bdfb-3b04-4cea-b2f0-2872b0077d70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2201045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14"/>
          <p:cNvSpPr/>
          <p:nvPr/>
        </p:nvSpPr>
        <p:spPr>
          <a:xfrm>
            <a:off x="2018165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SEARCHLY</a:t>
            </a:r>
            <a:endParaRPr/>
          </a:p>
        </p:txBody>
      </p:sp>
      <p:sp>
        <p:nvSpPr>
          <p:cNvPr id="964" name="Google Shape;964;p14"/>
          <p:cNvSpPr/>
          <p:nvPr/>
        </p:nvSpPr>
        <p:spPr>
          <a:xfrm>
            <a:off x="3024005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5" name="Google Shape;965;p14" descr="public/generated/icons/IBM_SecureGateway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3115445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p14"/>
          <p:cNvSpPr/>
          <p:nvPr/>
        </p:nvSpPr>
        <p:spPr>
          <a:xfrm>
            <a:off x="2932565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SECURE GATEWAY</a:t>
            </a:r>
            <a:endParaRPr/>
          </a:p>
        </p:txBody>
      </p:sp>
      <p:sp>
        <p:nvSpPr>
          <p:cNvPr id="967" name="Google Shape;967;p14"/>
          <p:cNvSpPr/>
          <p:nvPr/>
        </p:nvSpPr>
        <p:spPr>
          <a:xfrm>
            <a:off x="3938405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" name="Google Shape;968;p14" descr="public/generated/icons/4ba4cbd4-8a3e-479f-b651-11a3f2b58750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4029845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14"/>
          <p:cNvSpPr/>
          <p:nvPr/>
        </p:nvSpPr>
        <p:spPr>
          <a:xfrm>
            <a:off x="3846965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SENDGRID</a:t>
            </a:r>
            <a:endParaRPr/>
          </a:p>
        </p:txBody>
      </p:sp>
      <p:sp>
        <p:nvSpPr>
          <p:cNvPr id="970" name="Google Shape;970;p14"/>
          <p:cNvSpPr/>
          <p:nvPr/>
        </p:nvSpPr>
        <p:spPr>
          <a:xfrm>
            <a:off x="4857992" y="357394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1" name="Google Shape;971;p14" descr="public/generated/icons/9cf4fb46-4a34-4dab-9023-1853e7dcdaf8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4949432" y="366538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72" name="Google Shape;972;p14"/>
          <p:cNvSpPr/>
          <p:nvPr/>
        </p:nvSpPr>
        <p:spPr>
          <a:xfrm>
            <a:off x="4766552" y="407686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SIMPLICITE APAAS</a:t>
            </a:r>
            <a:endParaRPr/>
          </a:p>
        </p:txBody>
      </p:sp>
      <p:sp>
        <p:nvSpPr>
          <p:cNvPr id="973" name="Google Shape;973;p14"/>
          <p:cNvSpPr/>
          <p:nvPr/>
        </p:nvSpPr>
        <p:spPr>
          <a:xfrm>
            <a:off x="5772392" y="357394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4" name="Google Shape;974;p14" descr="public/generated/icons/ABB08BA3-D14D-4BD9-A5E6-EF67C52D35C0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5863832" y="366538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4"/>
          <p:cNvSpPr/>
          <p:nvPr/>
        </p:nvSpPr>
        <p:spPr>
          <a:xfrm>
            <a:off x="5680952" y="407686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SIMULATED HISTORICAL INSTRUMENT ANALYTICS</a:t>
            </a:r>
            <a:endParaRPr/>
          </a:p>
        </p:txBody>
      </p:sp>
      <p:sp>
        <p:nvSpPr>
          <p:cNvPr id="976" name="Google Shape;976;p14"/>
          <p:cNvSpPr/>
          <p:nvPr/>
        </p:nvSpPr>
        <p:spPr>
          <a:xfrm>
            <a:off x="6686792" y="357394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77" name="Google Shape;977;p14" descr="public/generated/icons/A888FFEA-E976-4F83-B7EC-288233BF62E6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6778232" y="366538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4"/>
          <p:cNvSpPr/>
          <p:nvPr/>
        </p:nvSpPr>
        <p:spPr>
          <a:xfrm>
            <a:off x="6595352" y="407686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SIMULATED INSTRUMENT ANALYTICS</a:t>
            </a:r>
            <a:endParaRPr/>
          </a:p>
        </p:txBody>
      </p:sp>
      <p:sp>
        <p:nvSpPr>
          <p:cNvPr id="979" name="Google Shape;979;p14"/>
          <p:cNvSpPr/>
          <p:nvPr/>
        </p:nvSpPr>
        <p:spPr>
          <a:xfrm>
            <a:off x="7601677" y="357394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4"/>
          <p:cNvSpPr/>
          <p:nvPr/>
        </p:nvSpPr>
        <p:spPr>
          <a:xfrm>
            <a:off x="7510237" y="407686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SINGLE SIGN ON</a:t>
            </a:r>
            <a:endParaRPr/>
          </a:p>
        </p:txBody>
      </p:sp>
      <p:sp>
        <p:nvSpPr>
          <p:cNvPr id="981" name="Google Shape;981;p14"/>
          <p:cNvSpPr/>
          <p:nvPr/>
        </p:nvSpPr>
        <p:spPr>
          <a:xfrm>
            <a:off x="2129060" y="26913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4"/>
          <p:cNvSpPr/>
          <p:nvPr/>
        </p:nvSpPr>
        <p:spPr>
          <a:xfrm>
            <a:off x="2037620" y="772052"/>
            <a:ext cx="64008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NODE-RED</a:t>
            </a:r>
            <a:endParaRPr dirty="0"/>
          </a:p>
        </p:txBody>
      </p:sp>
      <p:pic>
        <p:nvPicPr>
          <p:cNvPr id="983" name="Google Shape;983;p14"/>
          <p:cNvPicPr preferRelativeResize="0"/>
          <p:nvPr/>
        </p:nvPicPr>
        <p:blipFill/>
        <p:spPr>
          <a:xfrm>
            <a:off x="2220500" y="365760"/>
            <a:ext cx="274320" cy="27432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pSp>
        <p:nvGrpSpPr>
          <p:cNvPr id="984" name="Google Shape;984;p14"/>
          <p:cNvGrpSpPr/>
          <p:nvPr/>
        </p:nvGrpSpPr>
        <p:grpSpPr>
          <a:xfrm>
            <a:off x="2926079" y="269132"/>
            <a:ext cx="640080" cy="595253"/>
            <a:chOff x="2926079" y="269132"/>
            <a:chExt cx="640080" cy="595253"/>
          </a:xfrm>
        </p:grpSpPr>
        <p:sp>
          <p:nvSpPr>
            <p:cNvPr id="985" name="Google Shape;985;p14"/>
            <p:cNvSpPr/>
            <p:nvPr/>
          </p:nvSpPr>
          <p:spPr>
            <a:xfrm>
              <a:off x="3017519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>
              <a:off x="2926079" y="772052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JUPYTER</a:t>
              </a:r>
              <a:endParaRPr/>
            </a:p>
          </p:txBody>
        </p:sp>
        <p:pic>
          <p:nvPicPr>
            <p:cNvPr id="987" name="Google Shape;987;p14"/>
            <p:cNvPicPr preferRelativeResize="0"/>
            <p:nvPr/>
          </p:nvPicPr>
          <p:blipFill rotWithShape="1">
            <a:blip r:embed="rId34">
              <a:alphaModFix/>
            </a:blip>
            <a:srcRect/>
            <a:stretch/>
          </p:blipFill>
          <p:spPr>
            <a:xfrm>
              <a:off x="3115353" y="372608"/>
              <a:ext cx="265734" cy="26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8" name="Google Shape;988;p14"/>
          <p:cNvGrpSpPr/>
          <p:nvPr/>
        </p:nvGrpSpPr>
        <p:grpSpPr>
          <a:xfrm>
            <a:off x="3845668" y="274320"/>
            <a:ext cx="640080" cy="595253"/>
            <a:chOff x="3846964" y="269132"/>
            <a:chExt cx="640080" cy="595253"/>
          </a:xfrm>
        </p:grpSpPr>
        <p:sp>
          <p:nvSpPr>
            <p:cNvPr id="989" name="Google Shape;989;p14"/>
            <p:cNvSpPr/>
            <p:nvPr/>
          </p:nvSpPr>
          <p:spPr>
            <a:xfrm>
              <a:off x="3938404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>
              <a:off x="3846964" y="772052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SPARK</a:t>
              </a:r>
              <a:endParaRPr dirty="0"/>
            </a:p>
          </p:txBody>
        </p:sp>
        <p:pic>
          <p:nvPicPr>
            <p:cNvPr id="991" name="Google Shape;991;p14"/>
            <p:cNvPicPr preferRelativeResize="0"/>
            <p:nvPr/>
          </p:nvPicPr>
          <p:blipFill/>
          <p:spPr>
            <a:xfrm>
              <a:off x="4029845" y="365760"/>
              <a:ext cx="279643" cy="265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992" name="Google Shape;992;p14"/>
          <p:cNvGrpSpPr/>
          <p:nvPr/>
        </p:nvGrpSpPr>
        <p:grpSpPr>
          <a:xfrm>
            <a:off x="4761365" y="269132"/>
            <a:ext cx="640080" cy="595253"/>
            <a:chOff x="4761365" y="269132"/>
            <a:chExt cx="640080" cy="595253"/>
          </a:xfrm>
        </p:grpSpPr>
        <p:sp>
          <p:nvSpPr>
            <p:cNvPr id="993" name="Google Shape;993;p14"/>
            <p:cNvSpPr/>
            <p:nvPr/>
          </p:nvSpPr>
          <p:spPr>
            <a:xfrm>
              <a:off x="4852805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>
              <a:off x="4761365" y="772052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KUBERNETES</a:t>
              </a:r>
              <a:endParaRPr dirty="0"/>
            </a:p>
          </p:txBody>
        </p:sp>
        <p:pic>
          <p:nvPicPr>
            <p:cNvPr id="995" name="Google Shape;995;p14"/>
            <p:cNvPicPr preferRelativeResize="0"/>
            <p:nvPr/>
          </p:nvPicPr>
          <p:blipFill rotWithShape="1">
            <a:blip r:embed="rId35">
              <a:alphaModFix/>
            </a:blip>
            <a:srcRect/>
            <a:stretch/>
          </p:blipFill>
          <p:spPr>
            <a:xfrm>
              <a:off x="4944245" y="359275"/>
              <a:ext cx="284502" cy="2775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5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1" name="Google Shape;1001;p15" descr="public/generated/icons/cf329950-0a3e-11e8-922e-f1366c6e1c83-spplu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5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SPECTRUM PROTECT PLUS ON IBM CLOUD</a:t>
            </a:r>
            <a:endParaRPr/>
          </a:p>
        </p:txBody>
      </p:sp>
      <p:sp>
        <p:nvSpPr>
          <p:cNvPr id="1003" name="Google Shape;1003;p15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4" name="Google Shape;1004;p15" descr="public/generated/icons/e7623978-519a-42e1-ba8f-67a10a883e3f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5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SPLICE PRE-CAT INSURANCE NOTIFICATIONS</a:t>
            </a:r>
            <a:endParaRPr/>
          </a:p>
        </p:txBody>
      </p:sp>
      <p:sp>
        <p:nvSpPr>
          <p:cNvPr id="1006" name="Google Shape;1006;p15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7" name="Google Shape;1007;p15" descr="public/generated/icons/a0814030-c9dd-11e7-9a5e-19d80fed5e00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5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SQL QUERY</a:t>
            </a:r>
            <a:endParaRPr/>
          </a:p>
        </p:txBody>
      </p:sp>
      <p:sp>
        <p:nvSpPr>
          <p:cNvPr id="1009" name="Google Shape;1009;p15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0" name="Google Shape;1010;p15" descr="public/generated/icons/19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15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SSL CERTIFICATES</a:t>
            </a:r>
            <a:endParaRPr/>
          </a:p>
        </p:txBody>
      </p:sp>
      <p:sp>
        <p:nvSpPr>
          <p:cNvPr id="1012" name="Google Shape;1012;p15"/>
          <p:cNvSpPr/>
          <p:nvPr/>
        </p:nvSpPr>
        <p:spPr>
          <a:xfrm>
            <a:off x="3931920" y="24027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3" name="Google Shape;1013;p15" descr="public/generated/icons/a4452093-799c-414f-a7c5-97f8733d99d5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3171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5"/>
          <p:cNvSpPr/>
          <p:nvPr/>
        </p:nvSpPr>
        <p:spPr>
          <a:xfrm>
            <a:off x="3840480" y="743193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STATICA</a:t>
            </a:r>
            <a:endParaRPr/>
          </a:p>
        </p:txBody>
      </p:sp>
      <p:sp>
        <p:nvSpPr>
          <p:cNvPr id="1015" name="Google Shape;1015;p15"/>
          <p:cNvSpPr/>
          <p:nvPr/>
        </p:nvSpPr>
        <p:spPr>
          <a:xfrm>
            <a:off x="4846320" y="24027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6" name="Google Shape;1016;p15" descr="public/generated/icons/5acdbc42-8965-48f9-8a3c-1c728b6ed2c4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3171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15"/>
          <p:cNvSpPr/>
          <p:nvPr/>
        </p:nvSpPr>
        <p:spPr>
          <a:xfrm>
            <a:off x="4754880" y="743193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STREAMING ANALYTICS</a:t>
            </a: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5760720" y="24027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19" name="Google Shape;1019;p15" descr="public/generated/icons/14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2160" y="331713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15"/>
          <p:cNvSpPr/>
          <p:nvPr/>
        </p:nvSpPr>
        <p:spPr>
          <a:xfrm>
            <a:off x="5669280" y="743193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SUBNETS/IPS</a:t>
            </a:r>
            <a:endParaRPr/>
          </a:p>
        </p:txBody>
      </p:sp>
      <p:sp>
        <p:nvSpPr>
          <p:cNvPr id="1021" name="Google Shape;1021;p15"/>
          <p:cNvSpPr/>
          <p:nvPr/>
        </p:nvSpPr>
        <p:spPr>
          <a:xfrm>
            <a:off x="6675120" y="24448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2" name="Google Shape;1022;p15" descr="public/generated/icons/6b621b8a-0ec5-4475-a0f8-04e3b8f796dc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6560" y="335928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5"/>
          <p:cNvSpPr/>
          <p:nvPr/>
        </p:nvSpPr>
        <p:spPr>
          <a:xfrm>
            <a:off x="6583680" y="747408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TINYQUERIES</a:t>
            </a:r>
            <a:endParaRPr/>
          </a:p>
        </p:txBody>
      </p:sp>
      <p:sp>
        <p:nvSpPr>
          <p:cNvPr id="1024" name="Google Shape;1024;p15"/>
          <p:cNvSpPr/>
          <p:nvPr/>
        </p:nvSpPr>
        <p:spPr>
          <a:xfrm>
            <a:off x="7589520" y="255999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5" name="Google Shape;1025;p15" descr="public/generated/icons/7e72e70b-546c-4dea-abe9-8a9a81f44943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960" y="347439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5"/>
          <p:cNvSpPr/>
          <p:nvPr/>
        </p:nvSpPr>
        <p:spPr>
          <a:xfrm>
            <a:off x="7498080" y="758919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TRADEIT</a:t>
            </a:r>
            <a:endParaRPr/>
          </a:p>
        </p:txBody>
      </p:sp>
      <p:grpSp>
        <p:nvGrpSpPr>
          <p:cNvPr id="1027" name="Google Shape;1027;p15"/>
          <p:cNvGrpSpPr/>
          <p:nvPr/>
        </p:nvGrpSpPr>
        <p:grpSpPr>
          <a:xfrm>
            <a:off x="187420" y="1371600"/>
            <a:ext cx="640080" cy="777240"/>
            <a:chOff x="6583680" y="1371600"/>
            <a:chExt cx="640080" cy="777240"/>
          </a:xfrm>
        </p:grpSpPr>
        <p:sp>
          <p:nvSpPr>
            <p:cNvPr id="1028" name="Google Shape;1028;p15"/>
            <p:cNvSpPr/>
            <p:nvPr/>
          </p:nvSpPr>
          <p:spPr>
            <a:xfrm>
              <a:off x="66751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29" name="Google Shape;1029;p15" descr="public/generated/icons/1e6f57b6-08fa-4579-b792-96eb536868e4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7665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0" name="Google Shape;1030;p15"/>
            <p:cNvSpPr/>
            <p:nvPr/>
          </p:nvSpPr>
          <p:spPr>
            <a:xfrm>
              <a:off x="65836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AUTHY</a:t>
              </a:r>
              <a:endParaRPr/>
            </a:p>
          </p:txBody>
        </p:sp>
      </p:grpSp>
      <p:grpSp>
        <p:nvGrpSpPr>
          <p:cNvPr id="1031" name="Google Shape;1031;p15"/>
          <p:cNvGrpSpPr/>
          <p:nvPr/>
        </p:nvGrpSpPr>
        <p:grpSpPr>
          <a:xfrm>
            <a:off x="1101820" y="1371600"/>
            <a:ext cx="640080" cy="777240"/>
            <a:chOff x="7498080" y="1371600"/>
            <a:chExt cx="640080" cy="777240"/>
          </a:xfrm>
        </p:grpSpPr>
        <p:sp>
          <p:nvSpPr>
            <p:cNvPr id="1032" name="Google Shape;1032;p15"/>
            <p:cNvSpPr/>
            <p:nvPr/>
          </p:nvSpPr>
          <p:spPr>
            <a:xfrm>
              <a:off x="75895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3" name="Google Shape;1033;p15" descr="public/generated/icons/645ca653-38b8-4bbe-a532-f3511683d65a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6809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4" name="Google Shape;1034;p15"/>
            <p:cNvSpPr/>
            <p:nvPr/>
          </p:nvSpPr>
          <p:spPr>
            <a:xfrm>
              <a:off x="74980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PROGRAMMABLE SMS</a:t>
              </a:r>
              <a:endParaRPr/>
            </a:p>
          </p:txBody>
        </p:sp>
      </p:grpSp>
      <p:grpSp>
        <p:nvGrpSpPr>
          <p:cNvPr id="1035" name="Google Shape;1035;p15"/>
          <p:cNvGrpSpPr/>
          <p:nvPr/>
        </p:nvGrpSpPr>
        <p:grpSpPr>
          <a:xfrm>
            <a:off x="2011680" y="1371600"/>
            <a:ext cx="640080" cy="777240"/>
            <a:chOff x="182880" y="2468880"/>
            <a:chExt cx="640080" cy="777240"/>
          </a:xfrm>
        </p:grpSpPr>
        <p:sp>
          <p:nvSpPr>
            <p:cNvPr id="1036" name="Google Shape;1036;p15"/>
            <p:cNvSpPr/>
            <p:nvPr/>
          </p:nvSpPr>
          <p:spPr>
            <a:xfrm>
              <a:off x="2743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7" name="Google Shape;1037;p15" descr="public/generated/icons/652414f6-7c44-4faa-8075-5b9219e9a05a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657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8" name="Google Shape;1038;p15"/>
            <p:cNvSpPr/>
            <p:nvPr/>
          </p:nvSpPr>
          <p:spPr>
            <a:xfrm>
              <a:off x="1828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PROGRAMMABLE VIDEO</a:t>
              </a:r>
              <a:endParaRPr/>
            </a:p>
          </p:txBody>
        </p:sp>
      </p:grpSp>
      <p:grpSp>
        <p:nvGrpSpPr>
          <p:cNvPr id="1039" name="Google Shape;1039;p15"/>
          <p:cNvGrpSpPr/>
          <p:nvPr/>
        </p:nvGrpSpPr>
        <p:grpSpPr>
          <a:xfrm>
            <a:off x="2926080" y="1371600"/>
            <a:ext cx="640080" cy="777240"/>
            <a:chOff x="1097280" y="2468880"/>
            <a:chExt cx="640080" cy="777240"/>
          </a:xfrm>
        </p:grpSpPr>
        <p:sp>
          <p:nvSpPr>
            <p:cNvPr id="1040" name="Google Shape;1040;p15"/>
            <p:cNvSpPr/>
            <p:nvPr/>
          </p:nvSpPr>
          <p:spPr>
            <a:xfrm>
              <a:off x="11887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1" name="Google Shape;1041;p15" descr="public/generated/icons/477c8d09-81e9-48e2-b04c-6157bb2f234f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801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15"/>
            <p:cNvSpPr/>
            <p:nvPr/>
          </p:nvSpPr>
          <p:spPr>
            <a:xfrm>
              <a:off x="10972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PROGRAMMABLE VOICE</a:t>
              </a:r>
              <a:endParaRPr/>
            </a:p>
          </p:txBody>
        </p:sp>
      </p:grpSp>
      <p:grpSp>
        <p:nvGrpSpPr>
          <p:cNvPr id="1043" name="Google Shape;1043;p15"/>
          <p:cNvGrpSpPr/>
          <p:nvPr/>
        </p:nvGrpSpPr>
        <p:grpSpPr>
          <a:xfrm>
            <a:off x="3840480" y="1371600"/>
            <a:ext cx="640080" cy="777240"/>
            <a:chOff x="2011680" y="2468880"/>
            <a:chExt cx="640080" cy="777240"/>
          </a:xfrm>
        </p:grpSpPr>
        <p:sp>
          <p:nvSpPr>
            <p:cNvPr id="1044" name="Google Shape;1044;p15"/>
            <p:cNvSpPr/>
            <p:nvPr/>
          </p:nvSpPr>
          <p:spPr>
            <a:xfrm>
              <a:off x="21031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5" name="Google Shape;1045;p15" descr="public/generated/icons/efe0bdb3-7a00-44e9-bb4b-3d6209d5d3c4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945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6" name="Google Shape;1046;p15"/>
            <p:cNvSpPr/>
            <p:nvPr/>
          </p:nvSpPr>
          <p:spPr>
            <a:xfrm>
              <a:off x="20116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VERIFY</a:t>
              </a:r>
              <a:endParaRPr/>
            </a:p>
          </p:txBody>
        </p:sp>
      </p:grpSp>
      <p:grpSp>
        <p:nvGrpSpPr>
          <p:cNvPr id="1047" name="Google Shape;1047;p15"/>
          <p:cNvGrpSpPr/>
          <p:nvPr/>
        </p:nvGrpSpPr>
        <p:grpSpPr>
          <a:xfrm>
            <a:off x="4754880" y="1371600"/>
            <a:ext cx="640080" cy="777240"/>
            <a:chOff x="2926080" y="2468880"/>
            <a:chExt cx="640080" cy="777240"/>
          </a:xfrm>
        </p:grpSpPr>
        <p:sp>
          <p:nvSpPr>
            <p:cNvPr id="1048" name="Google Shape;1048;p15"/>
            <p:cNvSpPr/>
            <p:nvPr/>
          </p:nvSpPr>
          <p:spPr>
            <a:xfrm>
              <a:off x="30175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49" name="Google Shape;1049;p15" descr="public/generated/icons/ed1c54af-979b-47eb-b97a-4b6aa4aaebfb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1089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p15"/>
            <p:cNvSpPr/>
            <p:nvPr/>
          </p:nvSpPr>
          <p:spPr>
            <a:xfrm>
              <a:off x="29260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UNIFICATIONENGINE</a:t>
              </a:r>
              <a:endParaRPr/>
            </a:p>
          </p:txBody>
        </p:sp>
      </p:grpSp>
      <p:grpSp>
        <p:nvGrpSpPr>
          <p:cNvPr id="1051" name="Google Shape;1051;p15"/>
          <p:cNvGrpSpPr/>
          <p:nvPr/>
        </p:nvGrpSpPr>
        <p:grpSpPr>
          <a:xfrm>
            <a:off x="5669280" y="1371600"/>
            <a:ext cx="640080" cy="777240"/>
            <a:chOff x="3840480" y="2468880"/>
            <a:chExt cx="640080" cy="777240"/>
          </a:xfrm>
        </p:grpSpPr>
        <p:sp>
          <p:nvSpPr>
            <p:cNvPr id="1052" name="Google Shape;1052;p15"/>
            <p:cNvSpPr/>
            <p:nvPr/>
          </p:nvSpPr>
          <p:spPr>
            <a:xfrm>
              <a:off x="39319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3" name="Google Shape;1053;p15" descr="public/generated/icons/c29b4669-547f-4e89-81f6-2330d243f530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0233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4" name="Google Shape;1054;p15"/>
            <p:cNvSpPr/>
            <p:nvPr/>
          </p:nvSpPr>
          <p:spPr>
            <a:xfrm>
              <a:off x="38404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USTREAM</a:t>
              </a:r>
              <a:endParaRPr/>
            </a:p>
          </p:txBody>
        </p:sp>
      </p:grpSp>
      <p:grpSp>
        <p:nvGrpSpPr>
          <p:cNvPr id="1055" name="Google Shape;1055;p15"/>
          <p:cNvGrpSpPr/>
          <p:nvPr/>
        </p:nvGrpSpPr>
        <p:grpSpPr>
          <a:xfrm>
            <a:off x="6583680" y="1371600"/>
            <a:ext cx="640080" cy="777240"/>
            <a:chOff x="4754880" y="2468880"/>
            <a:chExt cx="640080" cy="777240"/>
          </a:xfrm>
        </p:grpSpPr>
        <p:sp>
          <p:nvSpPr>
            <p:cNvPr id="1056" name="Google Shape;1056;p15"/>
            <p:cNvSpPr/>
            <p:nvPr/>
          </p:nvSpPr>
          <p:spPr>
            <a:xfrm>
              <a:off x="48463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57" name="Google Shape;1057;p15" descr="public/generated/icons/bd21bda7-1875-4cf9-a63a-e2680cea4725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49377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8" name="Google Shape;1058;p15"/>
            <p:cNvSpPr/>
            <p:nvPr/>
          </p:nvSpPr>
          <p:spPr>
            <a:xfrm>
              <a:off x="47548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VANTRIX TRANSCODER</a:t>
              </a:r>
              <a:endParaRPr/>
            </a:p>
          </p:txBody>
        </p:sp>
      </p:grpSp>
      <p:grpSp>
        <p:nvGrpSpPr>
          <p:cNvPr id="1059" name="Google Shape;1059;p15"/>
          <p:cNvGrpSpPr/>
          <p:nvPr/>
        </p:nvGrpSpPr>
        <p:grpSpPr>
          <a:xfrm>
            <a:off x="7498080" y="1371600"/>
            <a:ext cx="640080" cy="777240"/>
            <a:chOff x="5669280" y="2468880"/>
            <a:chExt cx="640080" cy="777240"/>
          </a:xfrm>
        </p:grpSpPr>
        <p:sp>
          <p:nvSpPr>
            <p:cNvPr id="1060" name="Google Shape;1060;p15"/>
            <p:cNvSpPr/>
            <p:nvPr/>
          </p:nvSpPr>
          <p:spPr>
            <a:xfrm>
              <a:off x="57607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1" name="Google Shape;1061;p15" descr="public/generated/icons/cf329950-0a3e-11e8-922e-f1366c6e1c83-veeam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58521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2" name="Google Shape;1062;p15"/>
            <p:cNvSpPr/>
            <p:nvPr/>
          </p:nvSpPr>
          <p:spPr>
            <a:xfrm>
              <a:off x="56692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VEEAM ON IBM CLOUD</a:t>
              </a:r>
              <a:endParaRPr/>
            </a:p>
          </p:txBody>
        </p:sp>
      </p:grpSp>
      <p:grpSp>
        <p:nvGrpSpPr>
          <p:cNvPr id="1063" name="Google Shape;1063;p15"/>
          <p:cNvGrpSpPr/>
          <p:nvPr/>
        </p:nvGrpSpPr>
        <p:grpSpPr>
          <a:xfrm>
            <a:off x="182880" y="2468880"/>
            <a:ext cx="640080" cy="777240"/>
            <a:chOff x="6583680" y="2468880"/>
            <a:chExt cx="640080" cy="777240"/>
          </a:xfrm>
        </p:grpSpPr>
        <p:sp>
          <p:nvSpPr>
            <p:cNvPr id="1064" name="Google Shape;1064;p15"/>
            <p:cNvSpPr/>
            <p:nvPr/>
          </p:nvSpPr>
          <p:spPr>
            <a:xfrm>
              <a:off x="66751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5" name="Google Shape;1065;p15" descr="public/generated/icons/vpn-service.png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67665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6" name="Google Shape;1066;p15"/>
            <p:cNvSpPr/>
            <p:nvPr/>
          </p:nvSpPr>
          <p:spPr>
            <a:xfrm>
              <a:off x="65836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VIRTUAL PRIVATE NETWORK (VPN)</a:t>
              </a:r>
              <a:endParaRPr/>
            </a:p>
          </p:txBody>
        </p:sp>
      </p:grpSp>
      <p:grpSp>
        <p:nvGrpSpPr>
          <p:cNvPr id="1067" name="Google Shape;1067;p15"/>
          <p:cNvGrpSpPr/>
          <p:nvPr/>
        </p:nvGrpSpPr>
        <p:grpSpPr>
          <a:xfrm>
            <a:off x="1097280" y="2468880"/>
            <a:ext cx="640080" cy="777240"/>
            <a:chOff x="7498080" y="2468880"/>
            <a:chExt cx="640080" cy="777240"/>
          </a:xfrm>
        </p:grpSpPr>
        <p:sp>
          <p:nvSpPr>
            <p:cNvPr id="1068" name="Google Shape;1068;p15"/>
            <p:cNvSpPr/>
            <p:nvPr/>
          </p:nvSpPr>
          <p:spPr>
            <a:xfrm>
              <a:off x="75895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69" name="Google Shape;1069;p15" descr="public/generated/icons/59a2e736-5bcb-ce40-0ee1-c270f1375ab3.png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76809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0" name="Google Shape;1070;p15"/>
            <p:cNvSpPr/>
            <p:nvPr/>
          </p:nvSpPr>
          <p:spPr>
            <a:xfrm>
              <a:off x="74980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VIRTUAL ROUTER APPLIANCE</a:t>
              </a:r>
              <a:endParaRPr/>
            </a:p>
          </p:txBody>
        </p:sp>
      </p:grpSp>
      <p:grpSp>
        <p:nvGrpSpPr>
          <p:cNvPr id="1071" name="Google Shape;1071;p15"/>
          <p:cNvGrpSpPr/>
          <p:nvPr/>
        </p:nvGrpSpPr>
        <p:grpSpPr>
          <a:xfrm>
            <a:off x="2011680" y="2468880"/>
            <a:ext cx="640080" cy="777240"/>
            <a:chOff x="1097280" y="3566160"/>
            <a:chExt cx="640080" cy="777240"/>
          </a:xfrm>
        </p:grpSpPr>
        <p:sp>
          <p:nvSpPr>
            <p:cNvPr id="1072" name="Google Shape;1072;p15"/>
            <p:cNvSpPr/>
            <p:nvPr/>
          </p:nvSpPr>
          <p:spPr>
            <a:xfrm>
              <a:off x="11887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3" name="Google Shape;1073;p15" descr="public/generated/icons/15.png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2801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4" name="Google Shape;1074;p15"/>
            <p:cNvSpPr/>
            <p:nvPr/>
          </p:nvSpPr>
          <p:spPr>
            <a:xfrm>
              <a:off x="10972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VLAN SPANNING</a:t>
              </a:r>
              <a:endParaRPr/>
            </a:p>
          </p:txBody>
        </p:sp>
      </p:grpSp>
      <p:grpSp>
        <p:nvGrpSpPr>
          <p:cNvPr id="1075" name="Google Shape;1075;p15"/>
          <p:cNvGrpSpPr/>
          <p:nvPr/>
        </p:nvGrpSpPr>
        <p:grpSpPr>
          <a:xfrm>
            <a:off x="2926080" y="2468880"/>
            <a:ext cx="640080" cy="777240"/>
            <a:chOff x="2011680" y="3566160"/>
            <a:chExt cx="640080" cy="777240"/>
          </a:xfrm>
        </p:grpSpPr>
        <p:sp>
          <p:nvSpPr>
            <p:cNvPr id="1076" name="Google Shape;1076;p15"/>
            <p:cNvSpPr/>
            <p:nvPr/>
          </p:nvSpPr>
          <p:spPr>
            <a:xfrm>
              <a:off x="21031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77" name="Google Shape;1077;p15" descr="public/generated/icons/cf329950-0a3e-11e8-922e-f1366c6e1c83-cloudfoundation.png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21945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8" name="Google Shape;1078;p15"/>
            <p:cNvSpPr/>
            <p:nvPr/>
          </p:nvSpPr>
          <p:spPr>
            <a:xfrm>
              <a:off x="20116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VMWARE CLOUD FOUNDATION ON IBM CLOUD</a:t>
              </a:r>
              <a:endParaRPr/>
            </a:p>
          </p:txBody>
        </p:sp>
      </p:grpSp>
      <p:grpSp>
        <p:nvGrpSpPr>
          <p:cNvPr id="1079" name="Google Shape;1079;p15"/>
          <p:cNvGrpSpPr/>
          <p:nvPr/>
        </p:nvGrpSpPr>
        <p:grpSpPr>
          <a:xfrm>
            <a:off x="3840480" y="2468880"/>
            <a:ext cx="640080" cy="777240"/>
            <a:chOff x="2926080" y="3566160"/>
            <a:chExt cx="640080" cy="777240"/>
          </a:xfrm>
        </p:grpSpPr>
        <p:sp>
          <p:nvSpPr>
            <p:cNvPr id="1080" name="Google Shape;1080;p15"/>
            <p:cNvSpPr/>
            <p:nvPr/>
          </p:nvSpPr>
          <p:spPr>
            <a:xfrm>
              <a:off x="30175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1" name="Google Shape;1081;p15" descr="public/generated/icons/cf329950-0a3e-11e8-922e-f1366c6e1c83-vcenterserver.png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31089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2" name="Google Shape;1082;p15"/>
            <p:cNvSpPr/>
            <p:nvPr/>
          </p:nvSpPr>
          <p:spPr>
            <a:xfrm>
              <a:off x="29260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VMWARE VCENTER SERVER ON IBM CLOUD</a:t>
              </a:r>
              <a:endParaRPr/>
            </a:p>
          </p:txBody>
        </p:sp>
      </p:grpSp>
      <p:grpSp>
        <p:nvGrpSpPr>
          <p:cNvPr id="1083" name="Google Shape;1083;p15"/>
          <p:cNvGrpSpPr/>
          <p:nvPr/>
        </p:nvGrpSpPr>
        <p:grpSpPr>
          <a:xfrm>
            <a:off x="4754880" y="2468880"/>
            <a:ext cx="640080" cy="777240"/>
            <a:chOff x="3840480" y="3566160"/>
            <a:chExt cx="640080" cy="777240"/>
          </a:xfrm>
        </p:grpSpPr>
        <p:sp>
          <p:nvSpPr>
            <p:cNvPr id="1084" name="Google Shape;1084;p15"/>
            <p:cNvSpPr/>
            <p:nvPr/>
          </p:nvSpPr>
          <p:spPr>
            <a:xfrm>
              <a:off x="39319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5" name="Google Shape;1085;p15" descr="public/generated/icons/cf329950-0a3e-11e8-922e-f1366c6e1c83-vsphere.png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40233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6" name="Google Shape;1086;p15"/>
            <p:cNvSpPr/>
            <p:nvPr/>
          </p:nvSpPr>
          <p:spPr>
            <a:xfrm>
              <a:off x="38404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VMWARE VSPHERE ON IBM CLOUD</a:t>
              </a:r>
              <a:endParaRPr/>
            </a:p>
          </p:txBody>
        </p:sp>
      </p:grpSp>
      <p:grpSp>
        <p:nvGrpSpPr>
          <p:cNvPr id="1087" name="Google Shape;1087;p15"/>
          <p:cNvGrpSpPr/>
          <p:nvPr/>
        </p:nvGrpSpPr>
        <p:grpSpPr>
          <a:xfrm>
            <a:off x="5669280" y="2468880"/>
            <a:ext cx="640080" cy="777240"/>
            <a:chOff x="7498080" y="3566160"/>
            <a:chExt cx="640080" cy="777240"/>
          </a:xfrm>
        </p:grpSpPr>
        <p:sp>
          <p:nvSpPr>
            <p:cNvPr id="1088" name="Google Shape;1088;p15"/>
            <p:cNvSpPr/>
            <p:nvPr/>
          </p:nvSpPr>
          <p:spPr>
            <a:xfrm>
              <a:off x="75895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9" name="Google Shape;1089;p15" descr="public/generated/icons/28aa8e2c-1121-4592-94ed-8b7414eb33be.png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76809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0" name="Google Shape;1090;p15"/>
            <p:cNvSpPr/>
            <p:nvPr/>
          </p:nvSpPr>
          <p:spPr>
            <a:xfrm>
              <a:off x="74980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WEALTHENGINE API</a:t>
              </a:r>
              <a:endParaRPr/>
            </a:p>
          </p:txBody>
        </p:sp>
      </p:grpSp>
      <p:grpSp>
        <p:nvGrpSpPr>
          <p:cNvPr id="1091" name="Google Shape;1091;p15"/>
          <p:cNvGrpSpPr/>
          <p:nvPr/>
        </p:nvGrpSpPr>
        <p:grpSpPr>
          <a:xfrm>
            <a:off x="6576060" y="2468880"/>
            <a:ext cx="640080" cy="777240"/>
            <a:chOff x="182880" y="274320"/>
            <a:chExt cx="640080" cy="777240"/>
          </a:xfrm>
        </p:grpSpPr>
        <p:sp>
          <p:nvSpPr>
            <p:cNvPr id="1092" name="Google Shape;1092;p15"/>
            <p:cNvSpPr/>
            <p:nvPr/>
          </p:nvSpPr>
          <p:spPr>
            <a:xfrm>
              <a:off x="274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3" name="Google Shape;1093;p15" descr="public/generated/icons/e7726690-71e2-11e5-83c6-db0c70b22ce3.png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365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4" name="Google Shape;1094;p15"/>
            <p:cNvSpPr/>
            <p:nvPr/>
          </p:nvSpPr>
          <p:spPr>
            <a:xfrm>
              <a:off x="182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WEATHER COMPANY DATA</a:t>
              </a:r>
              <a:endParaRPr dirty="0"/>
            </a:p>
          </p:txBody>
        </p:sp>
      </p:grpSp>
      <p:grpSp>
        <p:nvGrpSpPr>
          <p:cNvPr id="1095" name="Google Shape;1095;p15"/>
          <p:cNvGrpSpPr/>
          <p:nvPr/>
        </p:nvGrpSpPr>
        <p:grpSpPr>
          <a:xfrm>
            <a:off x="7490460" y="2468880"/>
            <a:ext cx="640080" cy="777240"/>
            <a:chOff x="1097280" y="274320"/>
            <a:chExt cx="640080" cy="777240"/>
          </a:xfrm>
        </p:grpSpPr>
        <p:sp>
          <p:nvSpPr>
            <p:cNvPr id="1096" name="Google Shape;1096;p15"/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97" name="Google Shape;1097;p15" descr="public/generated/icons/01231964-3f23-46f0-850e-07c7a02bb3a0.png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12801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8" name="Google Shape;1098;p15"/>
            <p:cNvSpPr/>
            <p:nvPr/>
          </p:nvSpPr>
          <p:spPr>
            <a:xfrm>
              <a:off x="10972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WEBSPHERE APPLICATION SERVER</a:t>
              </a:r>
              <a:endParaRPr/>
            </a:p>
          </p:txBody>
        </p:sp>
      </p:grpSp>
      <p:grpSp>
        <p:nvGrpSpPr>
          <p:cNvPr id="1099" name="Google Shape;1099;p15"/>
          <p:cNvGrpSpPr/>
          <p:nvPr/>
        </p:nvGrpSpPr>
        <p:grpSpPr>
          <a:xfrm>
            <a:off x="182880" y="3581805"/>
            <a:ext cx="640080" cy="777240"/>
            <a:chOff x="2011680" y="274320"/>
            <a:chExt cx="640080" cy="777240"/>
          </a:xfrm>
        </p:grpSpPr>
        <p:sp>
          <p:nvSpPr>
            <p:cNvPr id="1100" name="Google Shape;1100;p15"/>
            <p:cNvSpPr/>
            <p:nvPr/>
          </p:nvSpPr>
          <p:spPr>
            <a:xfrm>
              <a:off x="21031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1" name="Google Shape;1101;p15" descr="public/generated/icons/1b481b5a-1011-4073-899f-fe28f5a032fd.png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21945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2" name="Google Shape;1102;p15"/>
            <p:cNvSpPr/>
            <p:nvPr/>
          </p:nvSpPr>
          <p:spPr>
            <a:xfrm>
              <a:off x="20116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WORKLOAD SCHEDULER</a:t>
              </a:r>
              <a:endParaRPr/>
            </a:p>
          </p:txBody>
        </p:sp>
      </p:grpSp>
      <p:grpSp>
        <p:nvGrpSpPr>
          <p:cNvPr id="1103" name="Google Shape;1103;p15"/>
          <p:cNvGrpSpPr/>
          <p:nvPr/>
        </p:nvGrpSpPr>
        <p:grpSpPr>
          <a:xfrm>
            <a:off x="1097280" y="3581805"/>
            <a:ext cx="640080" cy="777240"/>
            <a:chOff x="2926080" y="274320"/>
            <a:chExt cx="640080" cy="777240"/>
          </a:xfrm>
        </p:grpSpPr>
        <p:sp>
          <p:nvSpPr>
            <p:cNvPr id="1104" name="Google Shape;1104;p15"/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5" name="Google Shape;1105;p15" descr="public/generated/icons/f8a3f6e9-3a1b-4559-a529-26e94702518d.png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31089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6" name="Google Shape;1106;p15"/>
            <p:cNvSpPr/>
            <p:nvPr/>
          </p:nvSpPr>
          <p:spPr>
            <a:xfrm>
              <a:off x="29260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XIGNITE MARKET DATA APIS</a:t>
              </a:r>
              <a:endParaRPr dirty="0"/>
            </a:p>
          </p:txBody>
        </p:sp>
      </p:grpSp>
      <p:grpSp>
        <p:nvGrpSpPr>
          <p:cNvPr id="1107" name="Google Shape;1107;p15"/>
          <p:cNvGrpSpPr/>
          <p:nvPr/>
        </p:nvGrpSpPr>
        <p:grpSpPr>
          <a:xfrm>
            <a:off x="2011680" y="3581805"/>
            <a:ext cx="640080" cy="777240"/>
            <a:chOff x="3840480" y="274320"/>
            <a:chExt cx="640080" cy="777240"/>
          </a:xfrm>
        </p:grpSpPr>
        <p:sp>
          <p:nvSpPr>
            <p:cNvPr id="1108" name="Google Shape;1108;p15"/>
            <p:cNvSpPr/>
            <p:nvPr/>
          </p:nvSpPr>
          <p:spPr>
            <a:xfrm>
              <a:off x="39319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09" name="Google Shape;1109;p15" descr="public/generated/icons/579aafc2-1387-468d-a319-45ea576ce7fa.png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40233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0" name="Google Shape;1110;p15"/>
            <p:cNvSpPr/>
            <p:nvPr/>
          </p:nvSpPr>
          <p:spPr>
            <a:xfrm>
              <a:off x="38404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XPAGES NOSQL DATABASE</a:t>
              </a:r>
              <a:endParaRPr dirty="0"/>
            </a:p>
          </p:txBody>
        </p:sp>
      </p:grpSp>
      <p:grpSp>
        <p:nvGrpSpPr>
          <p:cNvPr id="1111" name="Google Shape;1111;p15"/>
          <p:cNvGrpSpPr/>
          <p:nvPr/>
        </p:nvGrpSpPr>
        <p:grpSpPr>
          <a:xfrm>
            <a:off x="2926080" y="3591209"/>
            <a:ext cx="640080" cy="777240"/>
            <a:chOff x="4754880" y="274320"/>
            <a:chExt cx="640080" cy="777240"/>
          </a:xfrm>
        </p:grpSpPr>
        <p:sp>
          <p:nvSpPr>
            <p:cNvPr id="1112" name="Google Shape;1112;p15"/>
            <p:cNvSpPr/>
            <p:nvPr/>
          </p:nvSpPr>
          <p:spPr>
            <a:xfrm>
              <a:off x="4846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3" name="Google Shape;1113;p15" descr="public/generated/icons/bdd3cc41-1774-4bf7-9044-22d93dfa6853.png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4937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4" name="Google Shape;1114;p15"/>
            <p:cNvSpPr/>
            <p:nvPr/>
          </p:nvSpPr>
          <p:spPr>
            <a:xfrm>
              <a:off x="4754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YLABS</a:t>
              </a:r>
              <a:endParaRPr/>
            </a:p>
          </p:txBody>
        </p:sp>
      </p:grpSp>
      <p:grpSp>
        <p:nvGrpSpPr>
          <p:cNvPr id="1115" name="Google Shape;1115;p15"/>
          <p:cNvGrpSpPr/>
          <p:nvPr/>
        </p:nvGrpSpPr>
        <p:grpSpPr>
          <a:xfrm>
            <a:off x="3840480" y="3591209"/>
            <a:ext cx="640080" cy="777240"/>
            <a:chOff x="5669280" y="274320"/>
            <a:chExt cx="640080" cy="777240"/>
          </a:xfrm>
        </p:grpSpPr>
        <p:sp>
          <p:nvSpPr>
            <p:cNvPr id="1116" name="Google Shape;1116;p15"/>
            <p:cNvSpPr/>
            <p:nvPr/>
          </p:nvSpPr>
          <p:spPr>
            <a:xfrm>
              <a:off x="5760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17" name="Google Shape;1117;p15" descr="public/generated/icons/cf329950-0a3e-11e8-922e-f1366c6e1c83-zerto.png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58521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p15"/>
            <p:cNvSpPr/>
            <p:nvPr/>
          </p:nvSpPr>
          <p:spPr>
            <a:xfrm>
              <a:off x="56692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ZERTO ON IBM CLOUD</a:t>
              </a:r>
              <a:endParaRPr/>
            </a:p>
          </p:txBody>
        </p:sp>
      </p:grpSp>
      <p:grpSp>
        <p:nvGrpSpPr>
          <p:cNvPr id="1119" name="Google Shape;1119;p15"/>
          <p:cNvGrpSpPr/>
          <p:nvPr/>
        </p:nvGrpSpPr>
        <p:grpSpPr>
          <a:xfrm>
            <a:off x="4754880" y="3591209"/>
            <a:ext cx="640080" cy="777240"/>
            <a:chOff x="6583680" y="274320"/>
            <a:chExt cx="640080" cy="777240"/>
          </a:xfrm>
        </p:grpSpPr>
        <p:sp>
          <p:nvSpPr>
            <p:cNvPr id="1120" name="Google Shape;1120;p15"/>
            <p:cNvSpPr/>
            <p:nvPr/>
          </p:nvSpPr>
          <p:spPr>
            <a:xfrm>
              <a:off x="66751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21" name="Google Shape;1121;p15" descr="public/generated/icons/b08fcf8e-4f19-4bd2-b3be-150f7026ee2d.png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67665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2" name="Google Shape;1122;p15"/>
            <p:cNvSpPr/>
            <p:nvPr/>
          </p:nvSpPr>
          <p:spPr>
            <a:xfrm>
              <a:off x="65836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ZUZNOW</a:t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6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8" name="Google Shape;1128;p16" descr="public/generated/icons/Kubernetes-https%3A%2F%2Fus-south.containers.bluemix.net%2Fui%2Fimg%2Fcontainer-service-logo.svg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16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KUBERNETES</a:t>
            </a:r>
            <a:endParaRPr dirty="0"/>
          </a:p>
        </p:txBody>
      </p:sp>
      <p:sp>
        <p:nvSpPr>
          <p:cNvPr id="1130" name="Google Shape;1130;p16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1" name="Google Shape;1131;p16" descr="public/generated/icons/Container Registry-https%3A%2F%2Fresource-catalog.bluemix.net%2Fapi%2Fv1%2Fpublic.bluemix.container.registry%2Fartifacts%2Fstatic%2Flogo%2Ficon_32px.pn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6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CONTAINER REGISTRY</a:t>
            </a:r>
            <a:endParaRPr/>
          </a:p>
        </p:txBody>
      </p:sp>
      <p:sp>
        <p:nvSpPr>
          <p:cNvPr id="1133" name="Google Shape;1133;p16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4" name="Google Shape;1134;p16" descr="public/generated/icons/Docker-https%3A%2F%2Fwww.docker.com%2Fsites%2Fdefault%2Ffiles%2Fvertical_large.png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6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DOCKER</a:t>
            </a:r>
            <a:endParaRPr/>
          </a:p>
        </p:txBody>
      </p:sp>
      <p:sp>
        <p:nvSpPr>
          <p:cNvPr id="1136" name="Google Shape;1136;p16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7" name="Google Shape;1137;p16" descr="public/generated/icons/Cloud Functions-https%3A%2F%2Fresource-catalog.bluemix.net%2Fapi%2Fv1%2Fopenwhisk-service%2Fartifacts%2Fresources%2Fimages%2Fwhisk%2Fwhisk.svg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6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 FUNCTIONS</a:t>
            </a:r>
            <a:endParaRPr/>
          </a:p>
        </p:txBody>
      </p:sp>
      <p:sp>
        <p:nvSpPr>
          <p:cNvPr id="1139" name="Google Shape;1139;p16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0" name="Google Shape;1140;p16" descr="icons/schematics_logo_64x64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6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SCHEMATICS</a:t>
            </a:r>
            <a:endParaRPr/>
          </a:p>
        </p:txBody>
      </p:sp>
      <p:sp>
        <p:nvSpPr>
          <p:cNvPr id="1142" name="Google Shape;1142;p16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3" name="Google Shape;1143;p16" descr="public/generated/icons/Kitura Mobile Backend-https%3A%2F%2Fwww.ibm.com%2Fcloud-computing%2Fbluemix%2Fsites%2Fdefault%2Ffiles%2Fassets%2Fpage%2Fcatalog-swift.svg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16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KITURA MOBILE BACKEND</a:t>
            </a:r>
            <a:endParaRPr/>
          </a:p>
        </p:txBody>
      </p:sp>
      <p:sp>
        <p:nvSpPr>
          <p:cNvPr id="1145" name="Google Shape;1145;p16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6" name="Google Shape;1146;p16" descr="public/generated/icons/Liberty for Java-https%3A%2F%2Fresource-catalog.bluemix.net%2Fapi%2Fv1%2FjavaHelloWorld%2Fartifacts%2Frest%2Ftemplates%2FjavaHelloWorld%2FcachedIcon%2Fmedium%2F0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47" name="Google Shape;1147;p16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LIBERTY FOR JAVA</a:t>
            </a:r>
            <a:endParaRPr/>
          </a:p>
        </p:txBody>
      </p:sp>
      <p:sp>
        <p:nvSpPr>
          <p:cNvPr id="1148" name="Google Shape;1148;p16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49" name="Google Shape;1149;p16" descr="public/generated/icons/SDK for Node.js-https%3A%2F%2Fresource-catalog.bluemix.net%2Fapi%2Fv1%2FnodejsHelloWorld%2Fartifacts%2Frest%2Ftemplates%2FnodejsHelloWorld%2FcachedIcon%2Fmedium%2F0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6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SDK FOR NODE.JS</a:t>
            </a:r>
            <a:endParaRPr dirty="0"/>
          </a:p>
        </p:txBody>
      </p:sp>
      <p:sp>
        <p:nvSpPr>
          <p:cNvPr id="1151" name="Google Shape;1151;p16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2" name="Google Shape;1152;p16" descr="public/generated/icons/ASP.NET Core-https%3A%2F%2Fresource-catalog.bluemix.net%2Fapi%2Fv1%2FdotnetHelloWorld%2Fartifacts%2Frest%2Ftemplates%2FdotnetHelloWorld%2FcachedIcon%2Fmedium%2F0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6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ASP.NET CORE</a:t>
            </a:r>
            <a:endParaRPr/>
          </a:p>
        </p:txBody>
      </p:sp>
      <p:sp>
        <p:nvSpPr>
          <p:cNvPr id="1154" name="Google Shape;1154;p16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5" name="Google Shape;1155;p16" descr="public/generated/icons/Runtime for Swift-https%3A%2F%2Fresource-catalog.bluemix.net%2Fapi%2Fv1%2Fswifthelloworld%2Fartifacts%2Frest%2Ftemplates%2Fswifthelloworld%2FcachedIcon%2Fmedium%2F0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16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RUNTIME FOR SWIFT</a:t>
            </a:r>
            <a:endParaRPr/>
          </a:p>
        </p:txBody>
      </p:sp>
      <p:sp>
        <p:nvSpPr>
          <p:cNvPr id="1157" name="Google Shape;1157;p16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8" name="Google Shape;1158;p16" descr="public/generated/icons/XPages-https%3A%2F%2Fresource-catalog.bluemix.net%2Fapi%2Fv1%2FxspHelloWorld%2Fartifacts%2Frest%2Ftemplates%2FxspHelloWorld%2FcachedIcon%2Fmedium%2F0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16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XPAGES</a:t>
            </a:r>
            <a:endParaRPr/>
          </a:p>
        </p:txBody>
      </p:sp>
      <p:sp>
        <p:nvSpPr>
          <p:cNvPr id="1160" name="Google Shape;1160;p16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1" name="Google Shape;1161;p16" descr="public/generated/icons/Go-https%3A%2F%2Fresource-catalog.bluemix.net%2Fapi%2Fv1%2FgoHelloWorld%2Fartifacts%2Frest%2Ftemplates%2FgoHelloWorld%2FcachedIcon%2Fmedium%2F0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16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</a:t>
            </a:r>
            <a:endParaRPr/>
          </a:p>
        </p:txBody>
      </p:sp>
      <p:sp>
        <p:nvSpPr>
          <p:cNvPr id="1163" name="Google Shape;1163;p16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4" name="Google Shape;1164;p16" descr="public/generated/icons/PHP-https%3A%2F%2Fresource-catalog.bluemix.net%2Fapi%2Fv1%2FphpHelloWorld%2Fartifacts%2Frest%2Ftemplates%2FphpHelloWorld%2FcachedIcon%2Fmedium%2F0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6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</a:t>
            </a:r>
            <a:endParaRPr/>
          </a:p>
        </p:txBody>
      </p:sp>
      <p:sp>
        <p:nvSpPr>
          <p:cNvPr id="1166" name="Google Shape;1166;p16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7" name="Google Shape;1167;p16" descr="public/generated/icons/Python-https%3A%2F%2Fresource-catalog.bluemix.net%2Fapi%2Fv1%2FpythonHelloWorld%2Fartifacts%2Frest%2Ftemplates%2FpythonHelloWorld%2FcachedIcon%2Fmedium%2F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16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</a:t>
            </a:r>
            <a:endParaRPr/>
          </a:p>
        </p:txBody>
      </p:sp>
      <p:sp>
        <p:nvSpPr>
          <p:cNvPr id="1169" name="Google Shape;1169;p16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0" name="Google Shape;1170;p16" descr="public/generated/icons/Ruby-https%3A%2F%2Fresource-catalog.bluemix.net%2Fapi%2Fv1%2FrubyHelloWorld%2Fartifacts%2Frest%2Ftemplates%2FrubyHelloWorld%2FcachedIcon%2Fmedium%2F0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937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16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RUBY</a:t>
            </a:r>
            <a:endParaRPr/>
          </a:p>
        </p:txBody>
      </p:sp>
      <p:sp>
        <p:nvSpPr>
          <p:cNvPr id="1172" name="Google Shape;1172;p16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3" name="Google Shape;1173;p16" descr="public/generated/icons/Tomcat-https%3A%2F%2Fresource-catalog.bluemix.net%2Fapi%2Fv1%2FtomcatHelloWorld%2Fartifacts%2Frest%2Ftemplates%2FtomcatHelloWorld%2FcachedIcon%2Fmedium%2F0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852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4" name="Google Shape;1174;p16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TOMCAT</a:t>
            </a:r>
            <a:endParaRPr/>
          </a:p>
        </p:txBody>
      </p:sp>
      <p:sp>
        <p:nvSpPr>
          <p:cNvPr id="1175" name="Google Shape;1175;p16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6" name="Google Shape;1176;p16" descr="public/generated/icons/nginx-https%3A%2F%2Fupload.wikimedia.org%2Fwikipedia%2Fcommons%2Fc%2Fc5%2FNginx_logo.svg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66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6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NGINX</a:t>
            </a:r>
            <a:endParaRPr/>
          </a:p>
        </p:txBody>
      </p:sp>
      <p:sp>
        <p:nvSpPr>
          <p:cNvPr id="1178" name="Google Shape;1178;p16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9" name="Google Shape;1179;p16" descr="public/generated/icons/MySQL-https%3A%2F%2Fcdn.worldvectorlogo.com%2Flogos%2Fmysql-4.svg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0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16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MYSQL</a:t>
            </a:r>
            <a:endParaRPr/>
          </a:p>
        </p:txBody>
      </p:sp>
      <p:sp>
        <p:nvSpPr>
          <p:cNvPr id="1181" name="Google Shape;1181;p16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2" name="Google Shape;1182;p16" descr="public/generated/icons/PHP-https%3A%2F%2Fupload.wikimedia.org%2Fwikipedia%2Fcommons%2F2%2F27%2FPHP-logo.svg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16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PHP</a:t>
            </a:r>
            <a:endParaRPr/>
          </a:p>
        </p:txBody>
      </p:sp>
      <p:sp>
        <p:nvSpPr>
          <p:cNvPr id="1184" name="Google Shape;1184;p16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A85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5" name="Google Shape;1185;p16" descr="public/generated/icons/Application-https%3A%2F%2Fraw.githubusercontent.com%2FIBM-Design%2Ficons%2Fmaster%2Fdist%2Fsvg%2Fobject-based%2Fapplication_64.svg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p16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1A857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</a:t>
            </a:r>
            <a:endParaRPr/>
          </a:p>
        </p:txBody>
      </p:sp>
      <p:sp>
        <p:nvSpPr>
          <p:cNvPr id="1187" name="Google Shape;1187;p16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A85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8" name="Google Shape;1188;p16" descr="public/generated/icons/User-https%3A%2F%2Fraw.githubusercontent.com%2FIBM-Design%2Ficons%2Fmaster%2Fdist%2Fsvg%2Fobject-based%2Fuser_64.svg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6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1A857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sp>
        <p:nvSpPr>
          <p:cNvPr id="1190" name="Google Shape;1190;p16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1A85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1" name="Google Shape;1191;p16" descr="public/generated/icons/Mobile-https%3A%2F%2Fraw.githubusercontent.com%2FIBM-Design%2Ficons%2Fmaster%2Fdist%2Fsvg%2Fobject-based%2Fmobile-phone_64.svg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108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p16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1A857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</a:t>
            </a:r>
            <a:endParaRPr/>
          </a:p>
        </p:txBody>
      </p:sp>
      <p:sp>
        <p:nvSpPr>
          <p:cNvPr id="1193" name="Google Shape;1193;p16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4" name="Google Shape;1194;p16" descr="public/generated/icons/GIT-https%3A%2F%2Fgit-scm.com%2Fimages%2Flogos%2Fdownloads%2FGit-Icon-1788C.png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6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</a:t>
            </a:r>
            <a:endParaRPr/>
          </a:p>
        </p:txBody>
      </p:sp>
      <p:sp>
        <p:nvSpPr>
          <p:cNvPr id="1196" name="Google Shape;1196;p16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97" name="Google Shape;1197;p16" descr="public/generated/icons/Spring Boot-https%3A%2F%2Fspring.io%2Fimg%2Fhomepage%2Ficon-spring-boot.svg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937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6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BOOT</a:t>
            </a:r>
            <a:endParaRPr/>
          </a:p>
        </p:txBody>
      </p:sp>
      <p:sp>
        <p:nvSpPr>
          <p:cNvPr id="1199" name="Google Shape;1199;p16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0" name="Google Shape;1200;p16" descr="icons/namedsvg/APP UI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852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1" name="Google Shape;1201;p16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UI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E4351FB-B548-BC47-9A9A-770DF1DB2FA4}"/>
              </a:ext>
            </a:extLst>
          </p:cNvPr>
          <p:cNvGrpSpPr/>
          <p:nvPr/>
        </p:nvGrpSpPr>
        <p:grpSpPr>
          <a:xfrm>
            <a:off x="6583680" y="2468880"/>
            <a:ext cx="640080" cy="777240"/>
            <a:chOff x="6583680" y="2468880"/>
            <a:chExt cx="640080" cy="777240"/>
          </a:xfrm>
        </p:grpSpPr>
        <p:sp>
          <p:nvSpPr>
            <p:cNvPr id="1202" name="Google Shape;1202;p16"/>
            <p:cNvSpPr/>
            <p:nvPr/>
          </p:nvSpPr>
          <p:spPr>
            <a:xfrm>
              <a:off x="66751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03" name="Google Shape;1203;p16" descr="icons/namedsvg/API.png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67665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4" name="Google Shape;1204;p16"/>
            <p:cNvSpPr/>
            <p:nvPr/>
          </p:nvSpPr>
          <p:spPr>
            <a:xfrm>
              <a:off x="65836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API</a:t>
              </a:r>
              <a:endParaRPr/>
            </a:p>
          </p:txBody>
        </p:sp>
      </p:grpSp>
      <p:sp>
        <p:nvSpPr>
          <p:cNvPr id="1205" name="Google Shape;1205;p16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6" name="Google Shape;1206;p16" descr="icons/namedsvg/Account Management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680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16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ACCOUNT MANAGEMENT</a:t>
            </a:r>
            <a:endParaRPr/>
          </a:p>
        </p:txBody>
      </p:sp>
      <p:sp>
        <p:nvSpPr>
          <p:cNvPr id="1208" name="Google Shape;1208;p16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09" name="Google Shape;1209;p16" descr="icons/namedsvg/Access Controll List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65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0" name="Google Shape;1210;p16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CONTROLL LIST</a:t>
            </a:r>
            <a:endParaRPr/>
          </a:p>
        </p:txBody>
      </p:sp>
      <p:sp>
        <p:nvSpPr>
          <p:cNvPr id="1211" name="Google Shape;1211;p16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2" name="Google Shape;1212;p16" descr="icons/namedsvg/Application Server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3" name="Google Shape;1213;p16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APPLICATION SERVER</a:t>
            </a:r>
            <a:endParaRPr/>
          </a:p>
        </p:txBody>
      </p:sp>
      <p:sp>
        <p:nvSpPr>
          <p:cNvPr id="1214" name="Google Shape;1214;p16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5" name="Google Shape;1215;p16" descr="icons/namedsvg/Alert Notification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16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 NOTIFICATION</a:t>
            </a:r>
            <a:endParaRPr/>
          </a:p>
        </p:txBody>
      </p:sp>
      <p:sp>
        <p:nvSpPr>
          <p:cNvPr id="1217" name="Google Shape;1217;p16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18" name="Google Shape;1218;p16" descr="icons/namedsvg/Bot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108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16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BOT</a:t>
            </a:r>
            <a:endParaRPr/>
          </a:p>
        </p:txBody>
      </p:sp>
      <p:sp>
        <p:nvSpPr>
          <p:cNvPr id="1220" name="Google Shape;1220;p16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1" name="Google Shape;1221;p16" descr="icons/namedsvg/Auto Scaling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0233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2" name="Google Shape;1222;p16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 SCALING</a:t>
            </a:r>
            <a:endParaRPr/>
          </a:p>
        </p:txBody>
      </p:sp>
      <p:sp>
        <p:nvSpPr>
          <p:cNvPr id="1223" name="Google Shape;1223;p16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4" name="Google Shape;1224;p16" descr="icons/namedsvg/Brokerage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937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6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BROKERAGE</a:t>
            </a:r>
            <a:endParaRPr/>
          </a:p>
        </p:txBody>
      </p:sp>
      <p:sp>
        <p:nvSpPr>
          <p:cNvPr id="1226" name="Google Shape;1226;p16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27" name="Google Shape;1227;p16" descr="icons/namedsvg/Backend Server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836299" y="3641751"/>
            <a:ext cx="290175" cy="2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8" name="Google Shape;1228;p16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SERVER</a:t>
            </a:r>
            <a:endParaRPr/>
          </a:p>
        </p:txBody>
      </p:sp>
      <p:sp>
        <p:nvSpPr>
          <p:cNvPr id="1229" name="Google Shape;1229;p16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0" name="Google Shape;1230;p16" descr="icons/namedsvg/Bank Services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766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6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BANK SERVICES</a:t>
            </a:r>
            <a:endParaRPr/>
          </a:p>
        </p:txBody>
      </p:sp>
      <p:sp>
        <p:nvSpPr>
          <p:cNvPr id="1232" name="Google Shape;1232;p16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33" name="Google Shape;1233;p16" descr="icons/namedsvg/Break Circuit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680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6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 CIRCUIT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9" name="Google Shape;1239;p17"/>
          <p:cNvGrpSpPr/>
          <p:nvPr/>
        </p:nvGrpSpPr>
        <p:grpSpPr>
          <a:xfrm>
            <a:off x="175260" y="253380"/>
            <a:ext cx="640080" cy="777240"/>
            <a:chOff x="175260" y="253380"/>
            <a:chExt cx="640080" cy="777240"/>
          </a:xfrm>
        </p:grpSpPr>
        <p:sp>
          <p:nvSpPr>
            <p:cNvPr id="1240" name="Google Shape;1240;p17"/>
            <p:cNvSpPr/>
            <p:nvPr/>
          </p:nvSpPr>
          <p:spPr>
            <a:xfrm>
              <a:off x="266700" y="2533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1" name="Google Shape;1241;p17" descr="public/generated/icons/76b7bf22-b443-47db-b3db-066ba2988f47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58140" y="3448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2" name="Google Shape;1242;p17"/>
            <p:cNvSpPr/>
            <p:nvPr/>
          </p:nvSpPr>
          <p:spPr>
            <a:xfrm>
              <a:off x="175260" y="7563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DISCOVERY</a:t>
              </a:r>
              <a:endParaRPr/>
            </a:p>
          </p:txBody>
        </p:sp>
      </p:grpSp>
      <p:grpSp>
        <p:nvGrpSpPr>
          <p:cNvPr id="1243" name="Google Shape;1243;p17"/>
          <p:cNvGrpSpPr/>
          <p:nvPr/>
        </p:nvGrpSpPr>
        <p:grpSpPr>
          <a:xfrm>
            <a:off x="1110920" y="267340"/>
            <a:ext cx="640080" cy="777240"/>
            <a:chOff x="4754880" y="1371600"/>
            <a:chExt cx="640080" cy="777240"/>
          </a:xfrm>
        </p:grpSpPr>
        <p:sp>
          <p:nvSpPr>
            <p:cNvPr id="1244" name="Google Shape;1244;p17"/>
            <p:cNvSpPr/>
            <p:nvPr/>
          </p:nvSpPr>
          <p:spPr>
            <a:xfrm>
              <a:off x="48463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5" name="Google Shape;1245;p17" descr="public/generated/icons/ed3a5a53-eb60-4f3c-8fd1-17f88585b6ed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377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6" name="Google Shape;1246;p17"/>
            <p:cNvSpPr/>
            <p:nvPr/>
          </p:nvSpPr>
          <p:spPr>
            <a:xfrm>
              <a:off x="47548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KNOWLEDGE CATALOG</a:t>
              </a:r>
              <a:endParaRPr/>
            </a:p>
          </p:txBody>
        </p:sp>
      </p:grpSp>
      <p:grpSp>
        <p:nvGrpSpPr>
          <p:cNvPr id="1247" name="Google Shape;1247;p17"/>
          <p:cNvGrpSpPr/>
          <p:nvPr/>
        </p:nvGrpSpPr>
        <p:grpSpPr>
          <a:xfrm>
            <a:off x="2046581" y="253380"/>
            <a:ext cx="640080" cy="777240"/>
            <a:chOff x="5669280" y="1371600"/>
            <a:chExt cx="640080" cy="777240"/>
          </a:xfrm>
        </p:grpSpPr>
        <p:sp>
          <p:nvSpPr>
            <p:cNvPr id="1248" name="Google Shape;1248;p17"/>
            <p:cNvSpPr/>
            <p:nvPr/>
          </p:nvSpPr>
          <p:spPr>
            <a:xfrm>
              <a:off x="57607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49" name="Google Shape;1249;p17" descr="public/generated/icons/983ea9a2-0fec-4021-8b70-8da5373394e5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8521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0" name="Google Shape;1250;p17"/>
            <p:cNvSpPr/>
            <p:nvPr/>
          </p:nvSpPr>
          <p:spPr>
            <a:xfrm>
              <a:off x="56692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KNOWLEDGE STUDIO</a:t>
              </a:r>
              <a:endParaRPr/>
            </a:p>
          </p:txBody>
        </p:sp>
      </p:grpSp>
      <p:grpSp>
        <p:nvGrpSpPr>
          <p:cNvPr id="1251" name="Google Shape;1251;p17"/>
          <p:cNvGrpSpPr/>
          <p:nvPr/>
        </p:nvGrpSpPr>
        <p:grpSpPr>
          <a:xfrm>
            <a:off x="2960981" y="253380"/>
            <a:ext cx="640080" cy="777240"/>
            <a:chOff x="6583680" y="1371600"/>
            <a:chExt cx="640080" cy="777240"/>
          </a:xfrm>
        </p:grpSpPr>
        <p:sp>
          <p:nvSpPr>
            <p:cNvPr id="1252" name="Google Shape;1252;p17"/>
            <p:cNvSpPr/>
            <p:nvPr/>
          </p:nvSpPr>
          <p:spPr>
            <a:xfrm>
              <a:off x="66751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3" name="Google Shape;1253;p17" descr="public/generated/icons/f1faf010-4107-4877-a571-fc9c8763c3d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7665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4" name="Google Shape;1254;p17"/>
            <p:cNvSpPr/>
            <p:nvPr/>
          </p:nvSpPr>
          <p:spPr>
            <a:xfrm>
              <a:off x="65836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LANGUAGE TRANSLATOR</a:t>
              </a:r>
              <a:endParaRPr/>
            </a:p>
          </p:txBody>
        </p:sp>
      </p:grpSp>
      <p:grpSp>
        <p:nvGrpSpPr>
          <p:cNvPr id="1255" name="Google Shape;1255;p17"/>
          <p:cNvGrpSpPr/>
          <p:nvPr/>
        </p:nvGrpSpPr>
        <p:grpSpPr>
          <a:xfrm>
            <a:off x="3875381" y="253380"/>
            <a:ext cx="640080" cy="777240"/>
            <a:chOff x="2926080" y="2468880"/>
            <a:chExt cx="640080" cy="777240"/>
          </a:xfrm>
        </p:grpSpPr>
        <p:sp>
          <p:nvSpPr>
            <p:cNvPr id="1256" name="Google Shape;1256;p17"/>
            <p:cNvSpPr/>
            <p:nvPr/>
          </p:nvSpPr>
          <p:spPr>
            <a:xfrm>
              <a:off x="3017520" y="24688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57" name="Google Shape;1257;p17" descr="public/generated/icons/51c53b72-918f-4869-b834-2d99eb28422a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108960" y="256032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p17"/>
            <p:cNvSpPr/>
            <p:nvPr/>
          </p:nvSpPr>
          <p:spPr>
            <a:xfrm>
              <a:off x="2926080" y="297180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MACHINE LEARNING</a:t>
              </a:r>
              <a:endParaRPr/>
            </a:p>
          </p:txBody>
        </p:sp>
      </p:grpSp>
      <p:grpSp>
        <p:nvGrpSpPr>
          <p:cNvPr id="1259" name="Google Shape;1259;p17"/>
          <p:cNvGrpSpPr/>
          <p:nvPr/>
        </p:nvGrpSpPr>
        <p:grpSpPr>
          <a:xfrm>
            <a:off x="4768841" y="253380"/>
            <a:ext cx="640080" cy="777240"/>
            <a:chOff x="2011680" y="274320"/>
            <a:chExt cx="640080" cy="777240"/>
          </a:xfrm>
        </p:grpSpPr>
        <p:sp>
          <p:nvSpPr>
            <p:cNvPr id="1260" name="Google Shape;1260;p17"/>
            <p:cNvSpPr/>
            <p:nvPr/>
          </p:nvSpPr>
          <p:spPr>
            <a:xfrm>
              <a:off x="21031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1" name="Google Shape;1261;p17" descr="public/generated/icons/8e17eb6f-6e2a-4b33-95ef-83bffe0833f7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1945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2" name="Google Shape;1262;p17"/>
            <p:cNvSpPr/>
            <p:nvPr/>
          </p:nvSpPr>
          <p:spPr>
            <a:xfrm>
              <a:off x="20116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NATURAL LANGUAGE CLASSIFIER</a:t>
              </a:r>
              <a:endParaRPr/>
            </a:p>
          </p:txBody>
        </p:sp>
      </p:grpSp>
      <p:grpSp>
        <p:nvGrpSpPr>
          <p:cNvPr id="1263" name="Google Shape;1263;p17"/>
          <p:cNvGrpSpPr/>
          <p:nvPr/>
        </p:nvGrpSpPr>
        <p:grpSpPr>
          <a:xfrm>
            <a:off x="5641361" y="253380"/>
            <a:ext cx="752460" cy="777240"/>
            <a:chOff x="3791620" y="274320"/>
            <a:chExt cx="752460" cy="777240"/>
          </a:xfrm>
        </p:grpSpPr>
        <p:sp>
          <p:nvSpPr>
            <p:cNvPr id="1264" name="Google Shape;1264;p17"/>
            <p:cNvSpPr/>
            <p:nvPr/>
          </p:nvSpPr>
          <p:spPr>
            <a:xfrm>
              <a:off x="39319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5" name="Google Shape;1265;p17" descr="public/generated/icons/bb6393bc-7d81-446b-9728-61b704f6eca5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40233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6" name="Google Shape;1266;p17"/>
            <p:cNvSpPr/>
            <p:nvPr/>
          </p:nvSpPr>
          <p:spPr>
            <a:xfrm>
              <a:off x="3791620" y="777240"/>
              <a:ext cx="75246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NATURAL LANGUAGE UNDERSTANDING</a:t>
              </a:r>
              <a:endParaRPr/>
            </a:p>
          </p:txBody>
        </p:sp>
      </p:grpSp>
      <p:grpSp>
        <p:nvGrpSpPr>
          <p:cNvPr id="1267" name="Google Shape;1267;p17"/>
          <p:cNvGrpSpPr/>
          <p:nvPr/>
        </p:nvGrpSpPr>
        <p:grpSpPr>
          <a:xfrm>
            <a:off x="6591361" y="267340"/>
            <a:ext cx="640080" cy="777240"/>
            <a:chOff x="3840480" y="1371600"/>
            <a:chExt cx="640080" cy="777240"/>
          </a:xfrm>
        </p:grpSpPr>
        <p:sp>
          <p:nvSpPr>
            <p:cNvPr id="1268" name="Google Shape;1268;p17"/>
            <p:cNvSpPr/>
            <p:nvPr/>
          </p:nvSpPr>
          <p:spPr>
            <a:xfrm>
              <a:off x="39319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69" name="Google Shape;1269;p17" descr="public/generated/icons/d6d20106-cf62-4dcf-8dd9-d27ae0f36e55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233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0" name="Google Shape;1270;p17"/>
            <p:cNvSpPr/>
            <p:nvPr/>
          </p:nvSpPr>
          <p:spPr>
            <a:xfrm>
              <a:off x="38404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PERSONALITY INSIGHTS</a:t>
              </a:r>
              <a:endParaRPr/>
            </a:p>
          </p:txBody>
        </p:sp>
      </p:grpSp>
      <p:grpSp>
        <p:nvGrpSpPr>
          <p:cNvPr id="1271" name="Google Shape;1271;p17"/>
          <p:cNvGrpSpPr/>
          <p:nvPr/>
        </p:nvGrpSpPr>
        <p:grpSpPr>
          <a:xfrm>
            <a:off x="7512741" y="267340"/>
            <a:ext cx="640080" cy="777240"/>
            <a:chOff x="4754880" y="274320"/>
            <a:chExt cx="640080" cy="777240"/>
          </a:xfrm>
        </p:grpSpPr>
        <p:sp>
          <p:nvSpPr>
            <p:cNvPr id="1272" name="Google Shape;1272;p17"/>
            <p:cNvSpPr/>
            <p:nvPr/>
          </p:nvSpPr>
          <p:spPr>
            <a:xfrm>
              <a:off x="4846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3" name="Google Shape;1273;p17" descr="public/generated/icons/bc35fb8c-bc5b-431b-859e-3861771d5843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937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17"/>
            <p:cNvSpPr/>
            <p:nvPr/>
          </p:nvSpPr>
          <p:spPr>
            <a:xfrm>
              <a:off x="4754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SPEECH TO TEXT</a:t>
              </a:r>
              <a:endParaRPr/>
            </a:p>
          </p:txBody>
        </p:sp>
      </p:grpSp>
      <p:grpSp>
        <p:nvGrpSpPr>
          <p:cNvPr id="1275" name="Google Shape;1275;p17"/>
          <p:cNvGrpSpPr/>
          <p:nvPr/>
        </p:nvGrpSpPr>
        <p:grpSpPr>
          <a:xfrm>
            <a:off x="186353" y="1371586"/>
            <a:ext cx="640080" cy="777240"/>
            <a:chOff x="2926080" y="1371600"/>
            <a:chExt cx="640080" cy="777240"/>
          </a:xfrm>
        </p:grpSpPr>
        <p:sp>
          <p:nvSpPr>
            <p:cNvPr id="1276" name="Google Shape;1276;p17"/>
            <p:cNvSpPr/>
            <p:nvPr/>
          </p:nvSpPr>
          <p:spPr>
            <a:xfrm>
              <a:off x="30175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77" name="Google Shape;1277;p17" descr="public/generated/icons/282c1d79-9176-4597-9cff-941a8d6cfd4c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31089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8" name="Google Shape;1278;p17"/>
            <p:cNvSpPr/>
            <p:nvPr/>
          </p:nvSpPr>
          <p:spPr>
            <a:xfrm>
              <a:off x="29260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TEXT TO SPEECH</a:t>
              </a:r>
              <a:endParaRPr/>
            </a:p>
          </p:txBody>
        </p:sp>
      </p:grpSp>
      <p:grpSp>
        <p:nvGrpSpPr>
          <p:cNvPr id="1279" name="Google Shape;1279;p17"/>
          <p:cNvGrpSpPr/>
          <p:nvPr/>
        </p:nvGrpSpPr>
        <p:grpSpPr>
          <a:xfrm>
            <a:off x="1146743" y="1368400"/>
            <a:ext cx="640080" cy="777240"/>
            <a:chOff x="4754880" y="1371600"/>
            <a:chExt cx="640080" cy="777240"/>
          </a:xfrm>
        </p:grpSpPr>
        <p:sp>
          <p:nvSpPr>
            <p:cNvPr id="1280" name="Google Shape;1280;p17"/>
            <p:cNvSpPr/>
            <p:nvPr/>
          </p:nvSpPr>
          <p:spPr>
            <a:xfrm>
              <a:off x="48463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1" name="Google Shape;1281;p17" descr="public/generated/icons/8cf956de-e7c2-4a02-8f3b-ae554fa55cf8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9377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2" name="Google Shape;1282;p17"/>
            <p:cNvSpPr/>
            <p:nvPr/>
          </p:nvSpPr>
          <p:spPr>
            <a:xfrm>
              <a:off x="47548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TONE ANALYZER</a:t>
              </a:r>
              <a:endParaRPr/>
            </a:p>
          </p:txBody>
        </p:sp>
      </p:grpSp>
      <p:grpSp>
        <p:nvGrpSpPr>
          <p:cNvPr id="1283" name="Google Shape;1283;p17"/>
          <p:cNvGrpSpPr/>
          <p:nvPr/>
        </p:nvGrpSpPr>
        <p:grpSpPr>
          <a:xfrm>
            <a:off x="2975723" y="1366318"/>
            <a:ext cx="640080" cy="777240"/>
            <a:chOff x="4754880" y="3566160"/>
            <a:chExt cx="640080" cy="777240"/>
          </a:xfrm>
        </p:grpSpPr>
        <p:sp>
          <p:nvSpPr>
            <p:cNvPr id="1284" name="Google Shape;1284;p17"/>
            <p:cNvSpPr/>
            <p:nvPr/>
          </p:nvSpPr>
          <p:spPr>
            <a:xfrm>
              <a:off x="48463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5" name="Google Shape;1285;p17" descr="public/generated/icons/VoiceAgent09152017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9377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6" name="Google Shape;1286;p17"/>
            <p:cNvSpPr/>
            <p:nvPr/>
          </p:nvSpPr>
          <p:spPr>
            <a:xfrm>
              <a:off x="47548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VOICE AGENT WITH WATSON</a:t>
              </a:r>
              <a:endParaRPr/>
            </a:p>
          </p:txBody>
        </p:sp>
      </p:grpSp>
      <p:grpSp>
        <p:nvGrpSpPr>
          <p:cNvPr id="1287" name="Google Shape;1287;p17"/>
          <p:cNvGrpSpPr/>
          <p:nvPr/>
        </p:nvGrpSpPr>
        <p:grpSpPr>
          <a:xfrm>
            <a:off x="3844673" y="1366318"/>
            <a:ext cx="640080" cy="777240"/>
            <a:chOff x="5669280" y="3566160"/>
            <a:chExt cx="640080" cy="777240"/>
          </a:xfrm>
        </p:grpSpPr>
        <p:sp>
          <p:nvSpPr>
            <p:cNvPr id="1288" name="Google Shape;1288;p17"/>
            <p:cNvSpPr/>
            <p:nvPr/>
          </p:nvSpPr>
          <p:spPr>
            <a:xfrm>
              <a:off x="57607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89" name="Google Shape;1289;p17" descr="public/generated/icons/7045626d-55e3-4418-be11-683a26dbc1e5.png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8521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17"/>
            <p:cNvSpPr/>
            <p:nvPr/>
          </p:nvSpPr>
          <p:spPr>
            <a:xfrm>
              <a:off x="56692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WATSON ASSISTANT</a:t>
              </a:r>
              <a:endParaRPr/>
            </a:p>
          </p:txBody>
        </p:sp>
      </p:grpSp>
      <p:sp>
        <p:nvSpPr>
          <p:cNvPr id="1291" name="Google Shape;1291;p17"/>
          <p:cNvSpPr/>
          <p:nvPr/>
        </p:nvSpPr>
        <p:spPr>
          <a:xfrm>
            <a:off x="4860281" y="1368682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2" name="Google Shape;1292;p17" descr="public/generated/icons/39ba9d4c-b1c5-4cc3-a163-38b580121e01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51721" y="1460122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293" name="Google Shape;1293;p17"/>
          <p:cNvSpPr/>
          <p:nvPr/>
        </p:nvSpPr>
        <p:spPr>
          <a:xfrm>
            <a:off x="4768841" y="1871602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WATSON STUDIO</a:t>
            </a:r>
            <a:endParaRPr/>
          </a:p>
        </p:txBody>
      </p:sp>
      <p:grpSp>
        <p:nvGrpSpPr>
          <p:cNvPr id="1294" name="Google Shape;1294;p17"/>
          <p:cNvGrpSpPr/>
          <p:nvPr/>
        </p:nvGrpSpPr>
        <p:grpSpPr>
          <a:xfrm>
            <a:off x="2015513" y="1352550"/>
            <a:ext cx="640080" cy="777240"/>
            <a:chOff x="182880" y="3566160"/>
            <a:chExt cx="640080" cy="777240"/>
          </a:xfrm>
        </p:grpSpPr>
        <p:sp>
          <p:nvSpPr>
            <p:cNvPr id="1295" name="Google Shape;1295;p17"/>
            <p:cNvSpPr/>
            <p:nvPr/>
          </p:nvSpPr>
          <p:spPr>
            <a:xfrm>
              <a:off x="2743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1828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VISUAL RECOGNITION</a:t>
              </a:r>
              <a:endParaRPr/>
            </a:p>
          </p:txBody>
        </p:sp>
        <p:pic>
          <p:nvPicPr>
            <p:cNvPr id="1297" name="Google Shape;1297;p1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334439" y="3647159"/>
              <a:ext cx="295201" cy="295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8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3" name="Google Shape;1303;p18" descr="icons/namedsvg/Converbel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18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CONVERBELT</a:t>
            </a:r>
            <a:endParaRPr/>
          </a:p>
        </p:txBody>
      </p:sp>
      <p:sp>
        <p:nvSpPr>
          <p:cNvPr id="1305" name="Google Shape;1305;p18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6" name="Google Shape;1306;p18" descr="icons/namedsvg/Composer Playgroun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8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COMPOSER PLAYGROUND</a:t>
            </a:r>
            <a:endParaRPr/>
          </a:p>
        </p:txBody>
      </p:sp>
      <p:sp>
        <p:nvSpPr>
          <p:cNvPr id="1308" name="Google Shape;1308;p18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9" name="Google Shape;1309;p18" descr="icons/namedsvg/Composer Rest Server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18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COMPOSER REST SERVER</a:t>
            </a:r>
            <a:endParaRPr/>
          </a:p>
        </p:txBody>
      </p:sp>
      <p:sp>
        <p:nvSpPr>
          <p:cNvPr id="1311" name="Google Shape;1311;p18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2" name="Google Shape;1312;p18" descr="icons/namedsvg/Configur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8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CONFIGURE</a:t>
            </a:r>
            <a:endParaRPr/>
          </a:p>
        </p:txBody>
      </p:sp>
      <p:sp>
        <p:nvSpPr>
          <p:cNvPr id="1314" name="Google Shape;1314;p18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5" name="Google Shape;1315;p18" descr="icons/namedsvg/Customer Databas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18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 DATABASE</a:t>
            </a:r>
            <a:endParaRPr dirty="0"/>
          </a:p>
        </p:txBody>
      </p:sp>
      <p:sp>
        <p:nvSpPr>
          <p:cNvPr id="1317" name="Google Shape;1317;p18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8" name="Google Shape;1318;p18" descr="icons/namedsvg/Discovery Collection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19" name="Google Shape;1319;p18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DISCOVERY COLLECTION</a:t>
            </a:r>
            <a:endParaRPr/>
          </a:p>
        </p:txBody>
      </p:sp>
      <p:sp>
        <p:nvSpPr>
          <p:cNvPr id="1320" name="Google Shape;1320;p18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1" name="Google Shape;1321;p18" descr="icons/namedsvg/Developer Portal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18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 PORTAL</a:t>
            </a:r>
            <a:endParaRPr/>
          </a:p>
        </p:txBody>
      </p:sp>
      <p:sp>
        <p:nvSpPr>
          <p:cNvPr id="1323" name="Google Shape;1323;p18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4" name="Google Shape;1324;p18" descr="icons/namedsvg/Example Data Set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18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EXAMPLE DATA SET</a:t>
            </a:r>
            <a:endParaRPr dirty="0"/>
          </a:p>
        </p:txBody>
      </p:sp>
      <p:sp>
        <p:nvSpPr>
          <p:cNvPr id="1326" name="Google Shape;1326;p18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7" name="Google Shape;1327;p18" descr="icons/namedsvg/Distribution Center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18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DISTRIBUTION CENTER</a:t>
            </a:r>
            <a:endParaRPr/>
          </a:p>
        </p:txBody>
      </p:sp>
      <p:sp>
        <p:nvSpPr>
          <p:cNvPr id="1329" name="Google Shape;1329;p18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0" name="Google Shape;1330;p18" descr="icons/namedsvg/External Service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8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 SERVICE</a:t>
            </a:r>
            <a:endParaRPr/>
          </a:p>
        </p:txBody>
      </p:sp>
      <p:sp>
        <p:nvSpPr>
          <p:cNvPr id="1332" name="Google Shape;1332;p18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3" name="Google Shape;1333;p18" descr="icons/namedsvg/Email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4" name="Google Shape;1334;p18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EMAIL</a:t>
            </a:r>
            <a:endParaRPr/>
          </a:p>
        </p:txBody>
      </p:sp>
      <p:sp>
        <p:nvSpPr>
          <p:cNvPr id="1335" name="Google Shape;1335;p18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6" name="Google Shape;1336;p18" descr="icons/namedsvg/Fil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37" name="Google Shape;1337;p18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FILE</a:t>
            </a:r>
            <a:endParaRPr/>
          </a:p>
        </p:txBody>
      </p:sp>
      <p:sp>
        <p:nvSpPr>
          <p:cNvPr id="1338" name="Google Shape;1338;p18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9" name="Google Shape;1339;p18" descr="icons/namedsvg/Financial Risk Management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8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FINANCIAL RISK MANAGEMENT</a:t>
            </a:r>
            <a:endParaRPr/>
          </a:p>
        </p:txBody>
      </p:sp>
      <p:sp>
        <p:nvSpPr>
          <p:cNvPr id="1341" name="Google Shape;1341;p18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2" name="Google Shape;1342;p18" descr="icons/namedsvg/Hyperledger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18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HYPERLEDGER</a:t>
            </a:r>
            <a:endParaRPr/>
          </a:p>
        </p:txBody>
      </p:sp>
      <p:sp>
        <p:nvSpPr>
          <p:cNvPr id="1344" name="Google Shape;1344;p18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5" name="Google Shape;1345;p18" descr="icons/namedsvg/Generate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937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8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GENERATE</a:t>
            </a:r>
            <a:endParaRPr/>
          </a:p>
        </p:txBody>
      </p:sp>
      <p:sp>
        <p:nvSpPr>
          <p:cNvPr id="1347" name="Google Shape;1347;p18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48" name="Google Shape;1348;p18" descr="icons/namedsvg/IBM Cloud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852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18"/>
          <p:cNvSpPr/>
          <p:nvPr/>
        </p:nvSpPr>
        <p:spPr>
          <a:xfrm>
            <a:off x="5669280" y="1874520"/>
            <a:ext cx="640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CLOUD</a:t>
            </a:r>
            <a:endParaRPr/>
          </a:p>
        </p:txBody>
      </p:sp>
      <p:sp>
        <p:nvSpPr>
          <p:cNvPr id="1350" name="Google Shape;1350;p18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1" name="Google Shape;1351;p18" descr="icons/namedsvg/IBM Data Science Experience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66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2" name="Google Shape;1352;p18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DATA SCIENCE EXPERIENCE</a:t>
            </a:r>
            <a:endParaRPr dirty="0"/>
          </a:p>
        </p:txBody>
      </p:sp>
      <p:sp>
        <p:nvSpPr>
          <p:cNvPr id="1353" name="Google Shape;1353;p18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4" name="Google Shape;1354;p18" descr="icons/namedsvg/IDE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0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5" name="Google Shape;1355;p18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</a:t>
            </a:r>
            <a:endParaRPr/>
          </a:p>
        </p:txBody>
      </p:sp>
      <p:sp>
        <p:nvSpPr>
          <p:cNvPr id="1356" name="Google Shape;1356;p18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57" name="Google Shape;1357;p18" descr="icons/namedsvg/IBM Datapower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8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DATAPOWER</a:t>
            </a:r>
            <a:endParaRPr dirty="0"/>
          </a:p>
        </p:txBody>
      </p:sp>
      <p:sp>
        <p:nvSpPr>
          <p:cNvPr id="1359" name="Google Shape;1359;p18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0" name="Google Shape;1360;p18" descr="icons/namedsvg/Ivestment Portfolio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1" name="Google Shape;1361;p18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IVESTMENT PORTFOLIO</a:t>
            </a:r>
            <a:endParaRPr/>
          </a:p>
        </p:txBody>
      </p:sp>
      <p:sp>
        <p:nvSpPr>
          <p:cNvPr id="1362" name="Google Shape;1362;p18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3" name="Google Shape;1363;p18" descr="icons/namedsvg/Install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8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INSTALL</a:t>
            </a:r>
            <a:endParaRPr/>
          </a:p>
        </p:txBody>
      </p:sp>
      <p:sp>
        <p:nvSpPr>
          <p:cNvPr id="1365" name="Google Shape;1365;p18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6" name="Google Shape;1366;p18" descr="icons/namedsvg/IBM Z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108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8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Z</a:t>
            </a:r>
            <a:endParaRPr/>
          </a:p>
        </p:txBody>
      </p:sp>
      <p:sp>
        <p:nvSpPr>
          <p:cNvPr id="1368" name="Google Shape;1368;p18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9" name="Google Shape;1369;p18" descr="icons/namedsvg/Load Balancing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0" name="Google Shape;1370;p18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BALANCING</a:t>
            </a:r>
            <a:endParaRPr/>
          </a:p>
        </p:txBody>
      </p:sp>
      <p:sp>
        <p:nvSpPr>
          <p:cNvPr id="1371" name="Google Shape;1371;p18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2" name="Google Shape;1372;p18" descr="icons/namedsvg/Inventory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937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18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INVENTORY</a:t>
            </a:r>
            <a:endParaRPr/>
          </a:p>
        </p:txBody>
      </p:sp>
      <p:sp>
        <p:nvSpPr>
          <p:cNvPr id="1374" name="Google Shape;1374;p18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5" name="Google Shape;1375;p18" descr="icons/namedsvg/Local Network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852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18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 NETWORK</a:t>
            </a:r>
            <a:endParaRPr/>
          </a:p>
        </p:txBody>
      </p:sp>
      <p:sp>
        <p:nvSpPr>
          <p:cNvPr id="1377" name="Google Shape;1377;p18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8" name="Google Shape;1378;p18" descr="icons/namedsvg/Microphone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766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8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MICROPHONE</a:t>
            </a:r>
            <a:endParaRPr/>
          </a:p>
        </p:txBody>
      </p:sp>
      <p:sp>
        <p:nvSpPr>
          <p:cNvPr id="1380" name="Google Shape;1380;p18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1" name="Google Shape;1381;p18" descr="icons/namedsvg/List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680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2" name="Google Shape;1382;p18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LIST</a:t>
            </a:r>
            <a:endParaRPr/>
          </a:p>
        </p:txBody>
      </p:sp>
      <p:sp>
        <p:nvSpPr>
          <p:cNvPr id="1383" name="Google Shape;1383;p18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4" name="Google Shape;1384;p18" descr="icons/namedsvg/Media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65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5" name="Google Shape;1385;p18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MEDIA</a:t>
            </a:r>
            <a:endParaRPr/>
          </a:p>
        </p:txBody>
      </p:sp>
      <p:sp>
        <p:nvSpPr>
          <p:cNvPr id="1386" name="Google Shape;1386;p18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87" name="Google Shape;1387;p18" descr="icons/namedsvg/Market Data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8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DATA</a:t>
            </a:r>
            <a:endParaRPr dirty="0"/>
          </a:p>
        </p:txBody>
      </p:sp>
      <p:sp>
        <p:nvSpPr>
          <p:cNvPr id="1389" name="Google Shape;1389;p18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0" name="Google Shape;1390;p18" descr="icons/namedsvg/Predictive Market Scenario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1" name="Google Shape;1391;p18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PREDICTIVE MARKET SCENARIO</a:t>
            </a:r>
            <a:endParaRPr/>
          </a:p>
        </p:txBody>
      </p:sp>
      <p:sp>
        <p:nvSpPr>
          <p:cNvPr id="1392" name="Google Shape;1392;p18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3" name="Google Shape;1393;p18" descr="icons/namedsvg/Outlet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108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8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OUTLET</a:t>
            </a:r>
            <a:endParaRPr/>
          </a:p>
        </p:txBody>
      </p:sp>
      <p:sp>
        <p:nvSpPr>
          <p:cNvPr id="1395" name="Google Shape;1395;p18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6" name="Google Shape;1396;p18" descr="icons/namedsvg/Recommendation Service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0233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397" name="Google Shape;1397;p18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RECOMMENDATION SERVICE</a:t>
            </a:r>
            <a:endParaRPr dirty="0"/>
          </a:p>
        </p:txBody>
      </p:sp>
      <p:sp>
        <p:nvSpPr>
          <p:cNvPr id="1398" name="Google Shape;1398;p18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99" name="Google Shape;1399;p18" descr="icons/namedsvg/Online News Content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937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0" name="Google Shape;1400;p18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 NEWS CONTENT</a:t>
            </a:r>
            <a:endParaRPr/>
          </a:p>
        </p:txBody>
      </p:sp>
      <p:sp>
        <p:nvSpPr>
          <p:cNvPr id="1401" name="Google Shape;1401;p18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2" name="Google Shape;1402;p18" descr="icons/namedsvg/Outbound Calls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852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18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OUTBOUND CALLS</a:t>
            </a:r>
            <a:endParaRPr/>
          </a:p>
        </p:txBody>
      </p:sp>
      <p:sp>
        <p:nvSpPr>
          <p:cNvPr id="1404" name="Google Shape;1404;p18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5" name="Google Shape;1405;p18" descr="icons/namedsvg/Sensor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766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6" name="Google Shape;1406;p18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SENSOR</a:t>
            </a:r>
            <a:endParaRPr/>
          </a:p>
        </p:txBody>
      </p:sp>
      <p:sp>
        <p:nvSpPr>
          <p:cNvPr id="1407" name="Google Shape;1407;p18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08" name="Google Shape;1408;p18" descr="icons/namedsvg/Store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680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8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9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5" name="Google Shape;1415;p19" descr="icons/namedsvg/Store Sale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19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STORE SALES</a:t>
            </a:r>
            <a:endParaRPr/>
          </a:p>
        </p:txBody>
      </p:sp>
      <p:sp>
        <p:nvSpPr>
          <p:cNvPr id="1417" name="Google Shape;1417;p19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18" name="Google Shape;1418;p19" descr="icons/namedsvg/Service Provider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9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PROVIDER</a:t>
            </a:r>
            <a:endParaRPr/>
          </a:p>
        </p:txBody>
      </p:sp>
      <p:sp>
        <p:nvSpPr>
          <p:cNvPr id="1420" name="Google Shape;1420;p19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1" name="Google Shape;1421;p19" descr="icons/namedsvg/Servic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2" name="Google Shape;1422;p19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/>
          </a:p>
        </p:txBody>
      </p:sp>
      <p:grpSp>
        <p:nvGrpSpPr>
          <p:cNvPr id="1423" name="Google Shape;1423;p19"/>
          <p:cNvGrpSpPr/>
          <p:nvPr/>
        </p:nvGrpSpPr>
        <p:grpSpPr>
          <a:xfrm>
            <a:off x="3844457" y="2463042"/>
            <a:ext cx="640080" cy="777240"/>
            <a:chOff x="2926080" y="274320"/>
            <a:chExt cx="640080" cy="777240"/>
          </a:xfrm>
        </p:grpSpPr>
        <p:sp>
          <p:nvSpPr>
            <p:cNvPr id="1424" name="Google Shape;1424;p19"/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25" name="Google Shape;1425;p19" descr="icons/namedsvg/zOS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089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6" name="Google Shape;1426;p19"/>
            <p:cNvSpPr/>
            <p:nvPr/>
          </p:nvSpPr>
          <p:spPr>
            <a:xfrm>
              <a:off x="29260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ZOS</a:t>
              </a:r>
              <a:endParaRPr/>
            </a:p>
          </p:txBody>
        </p:sp>
      </p:grpSp>
      <p:sp>
        <p:nvSpPr>
          <p:cNvPr id="1427" name="Google Shape;1427;p19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8" name="Google Shape;1428;p19" descr="icons/namedsvg/View Logs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19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VIEW LOGS</a:t>
            </a:r>
            <a:endParaRPr/>
          </a:p>
        </p:txBody>
      </p:sp>
      <p:sp>
        <p:nvSpPr>
          <p:cNvPr id="1430" name="Google Shape;1430;p19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31" name="Google Shape;1431;p19" descr="icons/namedsvg/Virtual Reality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19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VIRTUAL REALITY</a:t>
            </a:r>
            <a:endParaRPr/>
          </a:p>
        </p:txBody>
      </p:sp>
      <p:grpSp>
        <p:nvGrpSpPr>
          <p:cNvPr id="1433" name="Google Shape;1433;p19"/>
          <p:cNvGrpSpPr/>
          <p:nvPr/>
        </p:nvGrpSpPr>
        <p:grpSpPr>
          <a:xfrm>
            <a:off x="1109208" y="1352550"/>
            <a:ext cx="640080" cy="595253"/>
            <a:chOff x="182880" y="1451279"/>
            <a:chExt cx="640080" cy="595253"/>
          </a:xfrm>
        </p:grpSpPr>
        <p:sp>
          <p:nvSpPr>
            <p:cNvPr id="1434" name="Google Shape;1434;p19"/>
            <p:cNvSpPr/>
            <p:nvPr/>
          </p:nvSpPr>
          <p:spPr>
            <a:xfrm>
              <a:off x="274320" y="1451279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9"/>
            <p:cNvSpPr/>
            <p:nvPr/>
          </p:nvSpPr>
          <p:spPr>
            <a:xfrm>
              <a:off x="182880" y="1954199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DATAPOWER</a:t>
              </a:r>
              <a:endParaRPr dirty="0"/>
            </a:p>
          </p:txBody>
        </p:sp>
      </p:grpSp>
      <p:grpSp>
        <p:nvGrpSpPr>
          <p:cNvPr id="1436" name="Google Shape;1436;p19"/>
          <p:cNvGrpSpPr/>
          <p:nvPr/>
        </p:nvGrpSpPr>
        <p:grpSpPr>
          <a:xfrm>
            <a:off x="5692614" y="1360206"/>
            <a:ext cx="640080" cy="595253"/>
            <a:chOff x="5681208" y="263221"/>
            <a:chExt cx="640080" cy="595253"/>
          </a:xfrm>
        </p:grpSpPr>
        <p:grpSp>
          <p:nvGrpSpPr>
            <p:cNvPr id="1437" name="Google Shape;1437;p19"/>
            <p:cNvGrpSpPr/>
            <p:nvPr/>
          </p:nvGrpSpPr>
          <p:grpSpPr>
            <a:xfrm>
              <a:off x="5681208" y="263221"/>
              <a:ext cx="640080" cy="595253"/>
              <a:chOff x="182880" y="1451279"/>
              <a:chExt cx="640080" cy="595253"/>
            </a:xfrm>
          </p:grpSpPr>
          <p:sp>
            <p:nvSpPr>
              <p:cNvPr id="1438" name="Google Shape;143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ORIENT DB</a:t>
                </a:r>
                <a:endParaRPr/>
              </a:p>
            </p:txBody>
          </p:sp>
        </p:grpSp>
        <p:pic>
          <p:nvPicPr>
            <p:cNvPr id="1440" name="Google Shape;1440;p19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64505" y="347126"/>
              <a:ext cx="289390" cy="2893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1" name="Google Shape;1441;p19"/>
          <p:cNvGrpSpPr/>
          <p:nvPr/>
        </p:nvGrpSpPr>
        <p:grpSpPr>
          <a:xfrm>
            <a:off x="194808" y="1352550"/>
            <a:ext cx="640080" cy="595253"/>
            <a:chOff x="194808" y="1352550"/>
            <a:chExt cx="640080" cy="595253"/>
          </a:xfrm>
        </p:grpSpPr>
        <p:sp>
          <p:nvSpPr>
            <p:cNvPr id="1442" name="Google Shape;1442;p19"/>
            <p:cNvSpPr/>
            <p:nvPr/>
          </p:nvSpPr>
          <p:spPr>
            <a:xfrm>
              <a:off x="286248" y="135255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9"/>
            <p:cNvSpPr/>
            <p:nvPr/>
          </p:nvSpPr>
          <p:spPr>
            <a:xfrm>
              <a:off x="194808" y="185547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SLACK</a:t>
              </a:r>
              <a:endParaRPr/>
            </a:p>
          </p:txBody>
        </p:sp>
        <p:pic>
          <p:nvPicPr>
            <p:cNvPr id="1444" name="Google Shape;1444;p1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374430" y="1456433"/>
              <a:ext cx="296739" cy="2967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45" name="Google Shape;1445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87285" y="1454544"/>
            <a:ext cx="283926" cy="2839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6" name="Google Shape;1446;p19"/>
          <p:cNvGrpSpPr/>
          <p:nvPr/>
        </p:nvGrpSpPr>
        <p:grpSpPr>
          <a:xfrm>
            <a:off x="2015657" y="1352550"/>
            <a:ext cx="640080" cy="595253"/>
            <a:chOff x="2015657" y="1352550"/>
            <a:chExt cx="640080" cy="595253"/>
          </a:xfrm>
        </p:grpSpPr>
        <p:grpSp>
          <p:nvGrpSpPr>
            <p:cNvPr id="1447" name="Google Shape;1447;p19"/>
            <p:cNvGrpSpPr/>
            <p:nvPr/>
          </p:nvGrpSpPr>
          <p:grpSpPr>
            <a:xfrm>
              <a:off x="2015657" y="1352550"/>
              <a:ext cx="640080" cy="595253"/>
              <a:chOff x="182880" y="1451279"/>
              <a:chExt cx="640080" cy="595253"/>
            </a:xfrm>
          </p:grpSpPr>
          <p:sp>
            <p:nvSpPr>
              <p:cNvPr id="1448" name="Google Shape;144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WATSON</a:t>
                </a:r>
                <a:endParaRPr/>
              </a:p>
            </p:txBody>
          </p:sp>
        </p:grpSp>
        <p:pic>
          <p:nvPicPr>
            <p:cNvPr id="1450" name="Google Shape;1450;p19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2191327" y="1438089"/>
              <a:ext cx="304136" cy="30038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1" name="Google Shape;1451;p19"/>
          <p:cNvGrpSpPr/>
          <p:nvPr/>
        </p:nvGrpSpPr>
        <p:grpSpPr>
          <a:xfrm>
            <a:off x="3844457" y="1352550"/>
            <a:ext cx="640080" cy="595253"/>
            <a:chOff x="3844457" y="1352550"/>
            <a:chExt cx="640080" cy="595253"/>
          </a:xfrm>
        </p:grpSpPr>
        <p:grpSp>
          <p:nvGrpSpPr>
            <p:cNvPr id="1452" name="Google Shape;1452;p19"/>
            <p:cNvGrpSpPr/>
            <p:nvPr/>
          </p:nvGrpSpPr>
          <p:grpSpPr>
            <a:xfrm>
              <a:off x="3844457" y="1352550"/>
              <a:ext cx="640080" cy="595253"/>
              <a:chOff x="182880" y="1451279"/>
              <a:chExt cx="640080" cy="595253"/>
            </a:xfrm>
          </p:grpSpPr>
          <p:sp>
            <p:nvSpPr>
              <p:cNvPr id="1453" name="Google Shape;145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DOCKER</a:t>
                </a:r>
                <a:endParaRPr/>
              </a:p>
            </p:txBody>
          </p:sp>
        </p:grpSp>
        <p:pic>
          <p:nvPicPr>
            <p:cNvPr id="1455" name="Google Shape;1455;p1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4004708" y="1456951"/>
              <a:ext cx="311624" cy="2626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6" name="Google Shape;1456;p19"/>
          <p:cNvGrpSpPr/>
          <p:nvPr/>
        </p:nvGrpSpPr>
        <p:grpSpPr>
          <a:xfrm>
            <a:off x="4774760" y="1352550"/>
            <a:ext cx="640080" cy="687586"/>
            <a:chOff x="4774760" y="1352550"/>
            <a:chExt cx="640080" cy="687586"/>
          </a:xfrm>
        </p:grpSpPr>
        <p:grpSp>
          <p:nvGrpSpPr>
            <p:cNvPr id="1457" name="Google Shape;1457;p19"/>
            <p:cNvGrpSpPr/>
            <p:nvPr/>
          </p:nvGrpSpPr>
          <p:grpSpPr>
            <a:xfrm>
              <a:off x="4774760" y="1352550"/>
              <a:ext cx="640080" cy="687586"/>
              <a:chOff x="182880" y="1451279"/>
              <a:chExt cx="640080" cy="687586"/>
            </a:xfrm>
          </p:grpSpPr>
          <p:sp>
            <p:nvSpPr>
              <p:cNvPr id="1458" name="Google Shape;145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19"/>
              <p:cNvSpPr/>
              <p:nvPr/>
            </p:nvSpPr>
            <p:spPr>
              <a:xfrm>
                <a:off x="182880" y="1954199"/>
                <a:ext cx="64008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AKKA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APP</a:t>
                </a:r>
                <a:endParaRPr/>
              </a:p>
            </p:txBody>
          </p:sp>
        </p:grpSp>
        <p:pic>
          <p:nvPicPr>
            <p:cNvPr id="1460" name="Google Shape;1460;p19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4945884" y="1457263"/>
              <a:ext cx="297831" cy="2116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1" name="Google Shape;1461;p19"/>
          <p:cNvGrpSpPr/>
          <p:nvPr/>
        </p:nvGrpSpPr>
        <p:grpSpPr>
          <a:xfrm>
            <a:off x="5689160" y="267752"/>
            <a:ext cx="640080" cy="595253"/>
            <a:chOff x="5689160" y="1376404"/>
            <a:chExt cx="640080" cy="595253"/>
          </a:xfrm>
        </p:grpSpPr>
        <p:grpSp>
          <p:nvGrpSpPr>
            <p:cNvPr id="1462" name="Google Shape;1462;p19"/>
            <p:cNvGrpSpPr/>
            <p:nvPr/>
          </p:nvGrpSpPr>
          <p:grpSpPr>
            <a:xfrm>
              <a:off x="5689160" y="1376404"/>
              <a:ext cx="640080" cy="595253"/>
              <a:chOff x="182880" y="1451279"/>
              <a:chExt cx="640080" cy="595253"/>
            </a:xfrm>
          </p:grpSpPr>
          <p:sp>
            <p:nvSpPr>
              <p:cNvPr id="1463" name="Google Shape;146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CAMERA</a:t>
                </a:r>
                <a:endParaRPr/>
              </a:p>
            </p:txBody>
          </p:sp>
        </p:grpSp>
        <p:pic>
          <p:nvPicPr>
            <p:cNvPr id="1465" name="Google Shape;1465;p19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889148" y="1503895"/>
              <a:ext cx="254286" cy="2018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6" name="Google Shape;1466;p19"/>
          <p:cNvGrpSpPr/>
          <p:nvPr/>
        </p:nvGrpSpPr>
        <p:grpSpPr>
          <a:xfrm>
            <a:off x="1109209" y="2481640"/>
            <a:ext cx="640080" cy="595253"/>
            <a:chOff x="1109209" y="2481640"/>
            <a:chExt cx="640080" cy="595253"/>
          </a:xfrm>
        </p:grpSpPr>
        <p:grpSp>
          <p:nvGrpSpPr>
            <p:cNvPr id="1467" name="Google Shape;1467;p19"/>
            <p:cNvGrpSpPr/>
            <p:nvPr/>
          </p:nvGrpSpPr>
          <p:grpSpPr>
            <a:xfrm>
              <a:off x="1109209" y="2481640"/>
              <a:ext cx="640080" cy="595253"/>
              <a:chOff x="182880" y="1451279"/>
              <a:chExt cx="640080" cy="595253"/>
            </a:xfrm>
          </p:grpSpPr>
          <p:sp>
            <p:nvSpPr>
              <p:cNvPr id="1468" name="Google Shape;146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COUCHDB</a:t>
                </a:r>
                <a:endParaRPr/>
              </a:p>
            </p:txBody>
          </p:sp>
        </p:grpSp>
        <p:pic>
          <p:nvPicPr>
            <p:cNvPr id="1470" name="Google Shape;1470;p19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287285" y="2626382"/>
              <a:ext cx="293775" cy="1915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1" name="Google Shape;1471;p19"/>
          <p:cNvGrpSpPr/>
          <p:nvPr/>
        </p:nvGrpSpPr>
        <p:grpSpPr>
          <a:xfrm>
            <a:off x="194809" y="2489591"/>
            <a:ext cx="640080" cy="687586"/>
            <a:chOff x="194809" y="2489591"/>
            <a:chExt cx="640080" cy="687586"/>
          </a:xfrm>
        </p:grpSpPr>
        <p:grpSp>
          <p:nvGrpSpPr>
            <p:cNvPr id="1472" name="Google Shape;1472;p19"/>
            <p:cNvGrpSpPr/>
            <p:nvPr/>
          </p:nvGrpSpPr>
          <p:grpSpPr>
            <a:xfrm>
              <a:off x="194809" y="2489591"/>
              <a:ext cx="640080" cy="687586"/>
              <a:chOff x="182880" y="1451279"/>
              <a:chExt cx="640080" cy="687586"/>
            </a:xfrm>
          </p:grpSpPr>
          <p:sp>
            <p:nvSpPr>
              <p:cNvPr id="1473" name="Google Shape;147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19"/>
              <p:cNvSpPr/>
              <p:nvPr/>
            </p:nvSpPr>
            <p:spPr>
              <a:xfrm>
                <a:off x="182880" y="1954199"/>
                <a:ext cx="64008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CLOUD FOUNDRY</a:t>
                </a:r>
                <a:endParaRPr/>
              </a:p>
            </p:txBody>
          </p:sp>
        </p:grpSp>
        <p:pic>
          <p:nvPicPr>
            <p:cNvPr id="1475" name="Google Shape;1475;p19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433513" y="2583386"/>
              <a:ext cx="178572" cy="2696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19"/>
          <p:cNvGrpSpPr/>
          <p:nvPr/>
        </p:nvGrpSpPr>
        <p:grpSpPr>
          <a:xfrm>
            <a:off x="2039511" y="2473689"/>
            <a:ext cx="640080" cy="595253"/>
            <a:chOff x="2039511" y="2473689"/>
            <a:chExt cx="640080" cy="595253"/>
          </a:xfrm>
        </p:grpSpPr>
        <p:grpSp>
          <p:nvGrpSpPr>
            <p:cNvPr id="1477" name="Google Shape;1477;p19"/>
            <p:cNvGrpSpPr/>
            <p:nvPr/>
          </p:nvGrpSpPr>
          <p:grpSpPr>
            <a:xfrm>
              <a:off x="2039511" y="2473689"/>
              <a:ext cx="640080" cy="595253"/>
              <a:chOff x="182880" y="1451279"/>
              <a:chExt cx="640080" cy="595253"/>
            </a:xfrm>
          </p:grpSpPr>
          <p:sp>
            <p:nvSpPr>
              <p:cNvPr id="1478" name="Google Shape;147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PARTICLE</a:t>
                </a:r>
                <a:endParaRPr/>
              </a:p>
            </p:txBody>
          </p:sp>
        </p:grpSp>
        <p:pic>
          <p:nvPicPr>
            <p:cNvPr id="1480" name="Google Shape;1480;p19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2216967" y="2567352"/>
              <a:ext cx="285168" cy="28516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1" name="Google Shape;1481;p19"/>
          <p:cNvGrpSpPr/>
          <p:nvPr/>
        </p:nvGrpSpPr>
        <p:grpSpPr>
          <a:xfrm>
            <a:off x="2930057" y="2465737"/>
            <a:ext cx="640080" cy="595253"/>
            <a:chOff x="2930057" y="2465737"/>
            <a:chExt cx="640080" cy="595253"/>
          </a:xfrm>
        </p:grpSpPr>
        <p:grpSp>
          <p:nvGrpSpPr>
            <p:cNvPr id="1482" name="Google Shape;1482;p19"/>
            <p:cNvGrpSpPr/>
            <p:nvPr/>
          </p:nvGrpSpPr>
          <p:grpSpPr>
            <a:xfrm>
              <a:off x="2930057" y="2465737"/>
              <a:ext cx="640080" cy="595253"/>
              <a:chOff x="182880" y="1451279"/>
              <a:chExt cx="640080" cy="595253"/>
            </a:xfrm>
          </p:grpSpPr>
          <p:sp>
            <p:nvSpPr>
              <p:cNvPr id="1483" name="Google Shape;148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PLOTLY JS</a:t>
                </a:r>
                <a:endParaRPr/>
              </a:p>
            </p:txBody>
          </p:sp>
        </p:grpSp>
        <p:pic>
          <p:nvPicPr>
            <p:cNvPr id="1485" name="Google Shape;1485;p19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3128565" y="2573847"/>
              <a:ext cx="256880" cy="2568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86" name="Google Shape;1486;p19"/>
          <p:cNvGrpSpPr/>
          <p:nvPr/>
        </p:nvGrpSpPr>
        <p:grpSpPr>
          <a:xfrm>
            <a:off x="2951429" y="255942"/>
            <a:ext cx="640080" cy="687586"/>
            <a:chOff x="3860359" y="2481639"/>
            <a:chExt cx="640080" cy="687586"/>
          </a:xfrm>
        </p:grpSpPr>
        <p:grpSp>
          <p:nvGrpSpPr>
            <p:cNvPr id="1487" name="Google Shape;1487;p19"/>
            <p:cNvGrpSpPr/>
            <p:nvPr/>
          </p:nvGrpSpPr>
          <p:grpSpPr>
            <a:xfrm>
              <a:off x="3860359" y="2481639"/>
              <a:ext cx="640080" cy="687586"/>
              <a:chOff x="182880" y="1451279"/>
              <a:chExt cx="640080" cy="687586"/>
            </a:xfrm>
          </p:grpSpPr>
          <p:sp>
            <p:nvSpPr>
              <p:cNvPr id="1488" name="Google Shape;148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19"/>
              <p:cNvSpPr/>
              <p:nvPr/>
            </p:nvSpPr>
            <p:spPr>
              <a:xfrm>
                <a:off x="182880" y="1954199"/>
                <a:ext cx="64008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CSV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FILES</a:t>
                </a:r>
                <a:endParaRPr/>
              </a:p>
            </p:txBody>
          </p:sp>
        </p:grpSp>
        <p:pic>
          <p:nvPicPr>
            <p:cNvPr id="1490" name="Google Shape;1490;p19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4080752" y="2571508"/>
              <a:ext cx="235580" cy="2933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1" name="Google Shape;1491;p19"/>
          <p:cNvGrpSpPr/>
          <p:nvPr/>
        </p:nvGrpSpPr>
        <p:grpSpPr>
          <a:xfrm>
            <a:off x="202760" y="3594820"/>
            <a:ext cx="640080" cy="779919"/>
            <a:chOff x="202760" y="3594820"/>
            <a:chExt cx="640080" cy="779919"/>
          </a:xfrm>
        </p:grpSpPr>
        <p:grpSp>
          <p:nvGrpSpPr>
            <p:cNvPr id="1492" name="Google Shape;1492;p19"/>
            <p:cNvGrpSpPr/>
            <p:nvPr/>
          </p:nvGrpSpPr>
          <p:grpSpPr>
            <a:xfrm>
              <a:off x="202760" y="3594820"/>
              <a:ext cx="640080" cy="779919"/>
              <a:chOff x="182880" y="1451279"/>
              <a:chExt cx="640080" cy="779919"/>
            </a:xfrm>
          </p:grpSpPr>
          <p:sp>
            <p:nvSpPr>
              <p:cNvPr id="1493" name="Google Shape;149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19"/>
              <p:cNvSpPr/>
              <p:nvPr/>
            </p:nvSpPr>
            <p:spPr>
              <a:xfrm>
                <a:off x="182880" y="1954199"/>
                <a:ext cx="64008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DYNAMIC 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DASHBOARD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EMBEDDED</a:t>
                </a:r>
                <a:endParaRPr/>
              </a:p>
            </p:txBody>
          </p:sp>
        </p:grpSp>
        <p:pic>
          <p:nvPicPr>
            <p:cNvPr id="1495" name="Google Shape;1495;p1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392657" y="3717399"/>
              <a:ext cx="297901" cy="238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6" name="Google Shape;1496;p19"/>
          <p:cNvGrpSpPr/>
          <p:nvPr/>
        </p:nvGrpSpPr>
        <p:grpSpPr>
          <a:xfrm>
            <a:off x="1109209" y="3594820"/>
            <a:ext cx="640080" cy="595253"/>
            <a:chOff x="1109209" y="3594820"/>
            <a:chExt cx="640080" cy="595253"/>
          </a:xfrm>
        </p:grpSpPr>
        <p:grpSp>
          <p:nvGrpSpPr>
            <p:cNvPr id="1497" name="Google Shape;1497;p19"/>
            <p:cNvGrpSpPr/>
            <p:nvPr/>
          </p:nvGrpSpPr>
          <p:grpSpPr>
            <a:xfrm>
              <a:off x="1109209" y="3594820"/>
              <a:ext cx="640080" cy="595253"/>
              <a:chOff x="182880" y="1451279"/>
              <a:chExt cx="640080" cy="595253"/>
            </a:xfrm>
          </p:grpSpPr>
          <p:sp>
            <p:nvSpPr>
              <p:cNvPr id="1498" name="Google Shape;149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RABBIT</a:t>
                </a:r>
                <a:endParaRPr/>
              </a:p>
            </p:txBody>
          </p:sp>
        </p:grpSp>
        <p:pic>
          <p:nvPicPr>
            <p:cNvPr id="1500" name="Google Shape;1500;p1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1326008" y="3684826"/>
              <a:ext cx="266923" cy="2669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1" name="Google Shape;1501;p19"/>
          <p:cNvGrpSpPr/>
          <p:nvPr/>
        </p:nvGrpSpPr>
        <p:grpSpPr>
          <a:xfrm>
            <a:off x="2946006" y="3594820"/>
            <a:ext cx="640080" cy="595253"/>
            <a:chOff x="3860360" y="3594820"/>
            <a:chExt cx="640080" cy="595253"/>
          </a:xfrm>
        </p:grpSpPr>
        <p:grpSp>
          <p:nvGrpSpPr>
            <p:cNvPr id="1502" name="Google Shape;1502;p19"/>
            <p:cNvGrpSpPr/>
            <p:nvPr/>
          </p:nvGrpSpPr>
          <p:grpSpPr>
            <a:xfrm>
              <a:off x="3860360" y="3594820"/>
              <a:ext cx="640080" cy="595253"/>
              <a:chOff x="182880" y="1451279"/>
              <a:chExt cx="640080" cy="595253"/>
            </a:xfrm>
          </p:grpSpPr>
          <p:sp>
            <p:nvSpPr>
              <p:cNvPr id="1503" name="Google Shape;150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FITCOIN CA</a:t>
                </a:r>
                <a:endParaRPr/>
              </a:p>
            </p:txBody>
          </p:sp>
        </p:grpSp>
        <p:pic>
          <p:nvPicPr>
            <p:cNvPr id="1505" name="Google Shape;1505;p19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4047724" y="3695477"/>
              <a:ext cx="268608" cy="2686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p19"/>
          <p:cNvGrpSpPr/>
          <p:nvPr/>
        </p:nvGrpSpPr>
        <p:grpSpPr>
          <a:xfrm>
            <a:off x="3852455" y="3594820"/>
            <a:ext cx="640080" cy="595253"/>
            <a:chOff x="4766809" y="3594820"/>
            <a:chExt cx="640080" cy="595253"/>
          </a:xfrm>
        </p:grpSpPr>
        <p:grpSp>
          <p:nvGrpSpPr>
            <p:cNvPr id="1507" name="Google Shape;1507;p19"/>
            <p:cNvGrpSpPr/>
            <p:nvPr/>
          </p:nvGrpSpPr>
          <p:grpSpPr>
            <a:xfrm>
              <a:off x="4766809" y="3594820"/>
              <a:ext cx="640080" cy="595253"/>
              <a:chOff x="182880" y="1451279"/>
              <a:chExt cx="640080" cy="595253"/>
            </a:xfrm>
          </p:grpSpPr>
          <p:sp>
            <p:nvSpPr>
              <p:cNvPr id="1508" name="Google Shape;150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SHOP CA</a:t>
                </a:r>
                <a:endParaRPr/>
              </a:p>
            </p:txBody>
          </p:sp>
        </p:grpSp>
        <p:pic>
          <p:nvPicPr>
            <p:cNvPr id="1510" name="Google Shape;1510;p19"/>
            <p:cNvPicPr preferRelativeResize="0"/>
            <p:nvPr/>
          </p:nvPicPr>
          <p:blipFill rotWithShape="1">
            <a:blip r:embed="rId24">
              <a:alphaModFix/>
            </a:blip>
            <a:srcRect/>
            <a:stretch/>
          </p:blipFill>
          <p:spPr>
            <a:xfrm>
              <a:off x="4916198" y="3796855"/>
              <a:ext cx="357202" cy="1043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1" name="Google Shape;1511;p19"/>
          <p:cNvGrpSpPr/>
          <p:nvPr/>
        </p:nvGrpSpPr>
        <p:grpSpPr>
          <a:xfrm>
            <a:off x="4758857" y="2473687"/>
            <a:ext cx="640080" cy="595253"/>
            <a:chOff x="4758857" y="2473687"/>
            <a:chExt cx="640080" cy="595253"/>
          </a:xfrm>
        </p:grpSpPr>
        <p:grpSp>
          <p:nvGrpSpPr>
            <p:cNvPr id="1512" name="Google Shape;1512;p19"/>
            <p:cNvGrpSpPr/>
            <p:nvPr/>
          </p:nvGrpSpPr>
          <p:grpSpPr>
            <a:xfrm>
              <a:off x="4758857" y="2473687"/>
              <a:ext cx="640080" cy="595253"/>
              <a:chOff x="182880" y="1451279"/>
              <a:chExt cx="640080" cy="595253"/>
            </a:xfrm>
          </p:grpSpPr>
          <p:sp>
            <p:nvSpPr>
              <p:cNvPr id="1513" name="Google Shape;151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COGNOS</a:t>
                </a:r>
                <a:endParaRPr/>
              </a:p>
            </p:txBody>
          </p:sp>
        </p:grpSp>
        <p:pic>
          <p:nvPicPr>
            <p:cNvPr id="1515" name="Google Shape;1515;p19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4916198" y="2657426"/>
              <a:ext cx="350212" cy="805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6" name="Google Shape;1516;p19"/>
          <p:cNvGrpSpPr/>
          <p:nvPr/>
        </p:nvGrpSpPr>
        <p:grpSpPr>
          <a:xfrm>
            <a:off x="5689160" y="2481636"/>
            <a:ext cx="640080" cy="595253"/>
            <a:chOff x="5689160" y="2481636"/>
            <a:chExt cx="640080" cy="595253"/>
          </a:xfrm>
        </p:grpSpPr>
        <p:grpSp>
          <p:nvGrpSpPr>
            <p:cNvPr id="1517" name="Google Shape;1517;p19"/>
            <p:cNvGrpSpPr/>
            <p:nvPr/>
          </p:nvGrpSpPr>
          <p:grpSpPr>
            <a:xfrm>
              <a:off x="5689160" y="2481636"/>
              <a:ext cx="640080" cy="595253"/>
              <a:chOff x="182880" y="1451279"/>
              <a:chExt cx="640080" cy="595253"/>
            </a:xfrm>
          </p:grpSpPr>
          <p:sp>
            <p:nvSpPr>
              <p:cNvPr id="1518" name="Google Shape;151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JSON</a:t>
                </a:r>
                <a:endParaRPr/>
              </a:p>
            </p:txBody>
          </p:sp>
        </p:grpSp>
        <p:pic>
          <p:nvPicPr>
            <p:cNvPr id="1520" name="Google Shape;1520;p19"/>
            <p:cNvPicPr preferRelativeResize="0"/>
            <p:nvPr/>
          </p:nvPicPr>
          <p:blipFill/>
          <p:spPr>
            <a:xfrm>
              <a:off x="5903582" y="2542783"/>
              <a:ext cx="211235" cy="31900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21" name="Google Shape;1521;p19"/>
          <p:cNvGrpSpPr/>
          <p:nvPr/>
        </p:nvGrpSpPr>
        <p:grpSpPr>
          <a:xfrm>
            <a:off x="4774806" y="3586868"/>
            <a:ext cx="640080" cy="595253"/>
            <a:chOff x="5689160" y="3586868"/>
            <a:chExt cx="640080" cy="595253"/>
          </a:xfrm>
        </p:grpSpPr>
        <p:grpSp>
          <p:nvGrpSpPr>
            <p:cNvPr id="1522" name="Google Shape;1522;p19"/>
            <p:cNvGrpSpPr/>
            <p:nvPr/>
          </p:nvGrpSpPr>
          <p:grpSpPr>
            <a:xfrm>
              <a:off x="5689160" y="3586868"/>
              <a:ext cx="640080" cy="595253"/>
              <a:chOff x="182880" y="1451279"/>
              <a:chExt cx="640080" cy="595253"/>
            </a:xfrm>
          </p:grpSpPr>
          <p:sp>
            <p:nvSpPr>
              <p:cNvPr id="1523" name="Google Shape;152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ARRIA</a:t>
                </a:r>
                <a:endParaRPr/>
              </a:p>
            </p:txBody>
          </p:sp>
        </p:grpSp>
        <p:pic>
          <p:nvPicPr>
            <p:cNvPr id="1525" name="Google Shape;1525;p19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5822922" y="3788217"/>
              <a:ext cx="386737" cy="9668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26" name="Google Shape;1526;p19"/>
          <p:cNvGrpSpPr/>
          <p:nvPr/>
        </p:nvGrpSpPr>
        <p:grpSpPr>
          <a:xfrm>
            <a:off x="6599699" y="1360206"/>
            <a:ext cx="640080" cy="595253"/>
            <a:chOff x="6588293" y="263221"/>
            <a:chExt cx="640080" cy="595253"/>
          </a:xfrm>
        </p:grpSpPr>
        <p:grpSp>
          <p:nvGrpSpPr>
            <p:cNvPr id="1527" name="Google Shape;1527;p19"/>
            <p:cNvGrpSpPr/>
            <p:nvPr/>
          </p:nvGrpSpPr>
          <p:grpSpPr>
            <a:xfrm>
              <a:off x="6588293" y="263221"/>
              <a:ext cx="640080" cy="595253"/>
              <a:chOff x="182880" y="1451279"/>
              <a:chExt cx="640080" cy="595253"/>
            </a:xfrm>
          </p:grpSpPr>
          <p:sp>
            <p:nvSpPr>
              <p:cNvPr id="1528" name="Google Shape;152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JAVA</a:t>
                </a:r>
                <a:endParaRPr/>
              </a:p>
            </p:txBody>
          </p:sp>
        </p:grpSp>
        <p:pic>
          <p:nvPicPr>
            <p:cNvPr id="1530" name="Google Shape;1530;p19"/>
            <p:cNvPicPr preferRelativeResize="0"/>
            <p:nvPr/>
          </p:nvPicPr>
          <p:blipFill/>
          <p:spPr>
            <a:xfrm>
              <a:off x="6819474" y="359534"/>
              <a:ext cx="177718" cy="2867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31" name="Google Shape;1531;p19"/>
          <p:cNvGrpSpPr/>
          <p:nvPr/>
        </p:nvGrpSpPr>
        <p:grpSpPr>
          <a:xfrm>
            <a:off x="6588293" y="259165"/>
            <a:ext cx="640080" cy="687586"/>
            <a:chOff x="6588293" y="1367817"/>
            <a:chExt cx="640080" cy="687586"/>
          </a:xfrm>
        </p:grpSpPr>
        <p:grpSp>
          <p:nvGrpSpPr>
            <p:cNvPr id="1532" name="Google Shape;1532;p19"/>
            <p:cNvGrpSpPr/>
            <p:nvPr/>
          </p:nvGrpSpPr>
          <p:grpSpPr>
            <a:xfrm>
              <a:off x="6588293" y="1367817"/>
              <a:ext cx="640080" cy="687586"/>
              <a:chOff x="182880" y="1451279"/>
              <a:chExt cx="640080" cy="687586"/>
            </a:xfrm>
          </p:grpSpPr>
          <p:sp>
            <p:nvSpPr>
              <p:cNvPr id="1533" name="Google Shape;153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19"/>
              <p:cNvSpPr/>
              <p:nvPr/>
            </p:nvSpPr>
            <p:spPr>
              <a:xfrm>
                <a:off x="182880" y="1954199"/>
                <a:ext cx="64008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LOCAL NETWORK</a:t>
                </a:r>
                <a:endParaRPr/>
              </a:p>
            </p:txBody>
          </p:sp>
        </p:grpSp>
        <p:pic>
          <p:nvPicPr>
            <p:cNvPr id="1535" name="Google Shape;1535;p19"/>
            <p:cNvPicPr preferRelativeResize="0"/>
            <p:nvPr/>
          </p:nvPicPr>
          <p:blipFill rotWithShape="1">
            <a:blip r:embed="rId27">
              <a:alphaModFix/>
            </a:blip>
            <a:srcRect/>
            <a:stretch/>
          </p:blipFill>
          <p:spPr>
            <a:xfrm>
              <a:off x="6792292" y="1483718"/>
              <a:ext cx="254664" cy="2588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6" name="Google Shape;1536;p19"/>
          <p:cNvGrpSpPr/>
          <p:nvPr/>
        </p:nvGrpSpPr>
        <p:grpSpPr>
          <a:xfrm>
            <a:off x="7510008" y="263221"/>
            <a:ext cx="697646" cy="595253"/>
            <a:chOff x="7510008" y="263221"/>
            <a:chExt cx="697646" cy="595253"/>
          </a:xfrm>
        </p:grpSpPr>
        <p:grpSp>
          <p:nvGrpSpPr>
            <p:cNvPr id="1537" name="Google Shape;1537;p19"/>
            <p:cNvGrpSpPr/>
            <p:nvPr/>
          </p:nvGrpSpPr>
          <p:grpSpPr>
            <a:xfrm>
              <a:off x="7510008" y="263221"/>
              <a:ext cx="697646" cy="595253"/>
              <a:chOff x="182880" y="1451279"/>
              <a:chExt cx="697646" cy="595253"/>
            </a:xfrm>
          </p:grpSpPr>
          <p:sp>
            <p:nvSpPr>
              <p:cNvPr id="1538" name="Google Shape;153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19"/>
              <p:cNvSpPr/>
              <p:nvPr/>
            </p:nvSpPr>
            <p:spPr>
              <a:xfrm>
                <a:off x="182880" y="1954199"/>
                <a:ext cx="697646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ELASTICSEARCH</a:t>
                </a:r>
                <a:endParaRPr/>
              </a:p>
            </p:txBody>
          </p:sp>
        </p:grpSp>
        <p:pic>
          <p:nvPicPr>
            <p:cNvPr id="1540" name="Google Shape;1540;p19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7686749" y="364514"/>
              <a:ext cx="286597" cy="2865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1" name="Google Shape;1541;p19"/>
          <p:cNvGrpSpPr/>
          <p:nvPr/>
        </p:nvGrpSpPr>
        <p:grpSpPr>
          <a:xfrm>
            <a:off x="7510008" y="1367817"/>
            <a:ext cx="640080" cy="595253"/>
            <a:chOff x="7510008" y="1367817"/>
            <a:chExt cx="640080" cy="595253"/>
          </a:xfrm>
        </p:grpSpPr>
        <p:grpSp>
          <p:nvGrpSpPr>
            <p:cNvPr id="1542" name="Google Shape;1542;p19"/>
            <p:cNvGrpSpPr/>
            <p:nvPr/>
          </p:nvGrpSpPr>
          <p:grpSpPr>
            <a:xfrm>
              <a:off x="7510008" y="1367817"/>
              <a:ext cx="640080" cy="595253"/>
              <a:chOff x="182880" y="1451279"/>
              <a:chExt cx="640080" cy="595253"/>
            </a:xfrm>
          </p:grpSpPr>
          <p:sp>
            <p:nvSpPr>
              <p:cNvPr id="1543" name="Google Shape;154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CASSANDRA</a:t>
                </a:r>
                <a:endParaRPr/>
              </a:p>
            </p:txBody>
          </p:sp>
        </p:grpSp>
        <p:pic>
          <p:nvPicPr>
            <p:cNvPr id="1545" name="Google Shape;1545;p19"/>
            <p:cNvPicPr preferRelativeResize="0"/>
            <p:nvPr/>
          </p:nvPicPr>
          <p:blipFill/>
          <p:spPr>
            <a:xfrm>
              <a:off x="7686749" y="1506717"/>
              <a:ext cx="303091" cy="19940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46" name="Google Shape;1546;p19"/>
          <p:cNvGrpSpPr/>
          <p:nvPr/>
        </p:nvGrpSpPr>
        <p:grpSpPr>
          <a:xfrm>
            <a:off x="7510008" y="2479727"/>
            <a:ext cx="640080" cy="595253"/>
            <a:chOff x="7510008" y="2479727"/>
            <a:chExt cx="640080" cy="595253"/>
          </a:xfrm>
        </p:grpSpPr>
        <p:grpSp>
          <p:nvGrpSpPr>
            <p:cNvPr id="1547" name="Google Shape;1547;p19"/>
            <p:cNvGrpSpPr/>
            <p:nvPr/>
          </p:nvGrpSpPr>
          <p:grpSpPr>
            <a:xfrm>
              <a:off x="7510008" y="2479727"/>
              <a:ext cx="640080" cy="595253"/>
              <a:chOff x="182880" y="1451279"/>
              <a:chExt cx="640080" cy="595253"/>
            </a:xfrm>
          </p:grpSpPr>
          <p:sp>
            <p:nvSpPr>
              <p:cNvPr id="1548" name="Google Shape;154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GITHUB</a:t>
                </a:r>
                <a:endParaRPr/>
              </a:p>
            </p:txBody>
          </p:sp>
        </p:grpSp>
        <p:pic>
          <p:nvPicPr>
            <p:cNvPr id="1550" name="Google Shape;1550;p19"/>
            <p:cNvPicPr preferRelativeResize="0"/>
            <p:nvPr/>
          </p:nvPicPr>
          <p:blipFill/>
          <p:spPr>
            <a:xfrm>
              <a:off x="7659654" y="2567571"/>
              <a:ext cx="370344" cy="31624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51" name="Google Shape;1551;p19"/>
          <p:cNvGrpSpPr/>
          <p:nvPr/>
        </p:nvGrpSpPr>
        <p:grpSpPr>
          <a:xfrm>
            <a:off x="5673939" y="3584322"/>
            <a:ext cx="640080" cy="595253"/>
            <a:chOff x="6588293" y="3584322"/>
            <a:chExt cx="640080" cy="595253"/>
          </a:xfrm>
        </p:grpSpPr>
        <p:grpSp>
          <p:nvGrpSpPr>
            <p:cNvPr id="1552" name="Google Shape;1552;p19"/>
            <p:cNvGrpSpPr/>
            <p:nvPr/>
          </p:nvGrpSpPr>
          <p:grpSpPr>
            <a:xfrm>
              <a:off x="6588293" y="3584322"/>
              <a:ext cx="640080" cy="595253"/>
              <a:chOff x="182880" y="1451279"/>
              <a:chExt cx="640080" cy="595253"/>
            </a:xfrm>
          </p:grpSpPr>
          <p:sp>
            <p:nvSpPr>
              <p:cNvPr id="1553" name="Google Shape;155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TENSORFLOW</a:t>
                </a:r>
                <a:endParaRPr/>
              </a:p>
            </p:txBody>
          </p:sp>
        </p:grpSp>
        <p:pic>
          <p:nvPicPr>
            <p:cNvPr id="1555" name="Google Shape;1555;p19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6771802" y="3671001"/>
              <a:ext cx="275154" cy="2886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6" name="Google Shape;1556;p19"/>
          <p:cNvGrpSpPr/>
          <p:nvPr/>
        </p:nvGrpSpPr>
        <p:grpSpPr>
          <a:xfrm>
            <a:off x="6588293" y="2457438"/>
            <a:ext cx="640080" cy="595253"/>
            <a:chOff x="7510008" y="3584322"/>
            <a:chExt cx="640080" cy="595253"/>
          </a:xfrm>
        </p:grpSpPr>
        <p:grpSp>
          <p:nvGrpSpPr>
            <p:cNvPr id="1557" name="Google Shape;1557;p19"/>
            <p:cNvGrpSpPr/>
            <p:nvPr/>
          </p:nvGrpSpPr>
          <p:grpSpPr>
            <a:xfrm>
              <a:off x="7510008" y="3584322"/>
              <a:ext cx="640080" cy="595253"/>
              <a:chOff x="182880" y="1451279"/>
              <a:chExt cx="640080" cy="595253"/>
            </a:xfrm>
          </p:grpSpPr>
          <p:sp>
            <p:nvSpPr>
              <p:cNvPr id="1558" name="Google Shape;155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MONGO DB</a:t>
                </a:r>
                <a:endParaRPr/>
              </a:p>
            </p:txBody>
          </p:sp>
        </p:grpSp>
        <p:pic>
          <p:nvPicPr>
            <p:cNvPr id="1560" name="Google Shape;1560;p19"/>
            <p:cNvPicPr preferRelativeResize="0"/>
            <p:nvPr/>
          </p:nvPicPr>
          <p:blipFill/>
          <p:spPr>
            <a:xfrm>
              <a:off x="7705943" y="3669123"/>
              <a:ext cx="267403" cy="3094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61" name="Google Shape;1561;p19"/>
          <p:cNvGrpSpPr/>
          <p:nvPr/>
        </p:nvGrpSpPr>
        <p:grpSpPr>
          <a:xfrm>
            <a:off x="2031315" y="3562901"/>
            <a:ext cx="640080" cy="595253"/>
            <a:chOff x="6588293" y="270357"/>
            <a:chExt cx="640080" cy="595253"/>
          </a:xfrm>
        </p:grpSpPr>
        <p:grpSp>
          <p:nvGrpSpPr>
            <p:cNvPr id="1562" name="Google Shape;1562;p19"/>
            <p:cNvGrpSpPr/>
            <p:nvPr/>
          </p:nvGrpSpPr>
          <p:grpSpPr>
            <a:xfrm>
              <a:off x="6588293" y="270357"/>
              <a:ext cx="640080" cy="595253"/>
              <a:chOff x="182880" y="1451279"/>
              <a:chExt cx="640080" cy="595253"/>
            </a:xfrm>
          </p:grpSpPr>
          <p:sp>
            <p:nvSpPr>
              <p:cNvPr id="1563" name="Google Shape;1563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19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PYTHON</a:t>
                </a:r>
                <a:endParaRPr/>
              </a:p>
            </p:txBody>
          </p:sp>
        </p:grpSp>
        <p:pic>
          <p:nvPicPr>
            <p:cNvPr id="1565" name="Google Shape;1565;p19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6784670" y="356268"/>
              <a:ext cx="269185" cy="3131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66" name="Google Shape;1566;p19"/>
          <p:cNvGrpSpPr/>
          <p:nvPr/>
        </p:nvGrpSpPr>
        <p:grpSpPr>
          <a:xfrm>
            <a:off x="2939033" y="1367817"/>
            <a:ext cx="697646" cy="595253"/>
            <a:chOff x="7510008" y="263221"/>
            <a:chExt cx="697646" cy="595253"/>
          </a:xfrm>
        </p:grpSpPr>
        <p:grpSp>
          <p:nvGrpSpPr>
            <p:cNvPr id="1567" name="Google Shape;1567;p19"/>
            <p:cNvGrpSpPr/>
            <p:nvPr/>
          </p:nvGrpSpPr>
          <p:grpSpPr>
            <a:xfrm>
              <a:off x="7510008" y="263221"/>
              <a:ext cx="697646" cy="595253"/>
              <a:chOff x="182880" y="1451279"/>
              <a:chExt cx="697646" cy="595253"/>
            </a:xfrm>
          </p:grpSpPr>
          <p:sp>
            <p:nvSpPr>
              <p:cNvPr id="1568" name="Google Shape;1568;p1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19"/>
              <p:cNvSpPr/>
              <p:nvPr/>
            </p:nvSpPr>
            <p:spPr>
              <a:xfrm>
                <a:off x="182880" y="1954199"/>
                <a:ext cx="697646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RUBY</a:t>
                </a:r>
                <a:endParaRPr/>
              </a:p>
            </p:txBody>
          </p:sp>
        </p:grpSp>
        <p:pic>
          <p:nvPicPr>
            <p:cNvPr id="1570" name="Google Shape;1570;p19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7700477" y="346865"/>
              <a:ext cx="261198" cy="3003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5" name="Google Shape;1575;p20"/>
          <p:cNvGrpSpPr/>
          <p:nvPr/>
        </p:nvGrpSpPr>
        <p:grpSpPr>
          <a:xfrm>
            <a:off x="182880" y="274320"/>
            <a:ext cx="640080" cy="595253"/>
            <a:chOff x="182880" y="274320"/>
            <a:chExt cx="640080" cy="595253"/>
          </a:xfrm>
        </p:grpSpPr>
        <p:sp>
          <p:nvSpPr>
            <p:cNvPr id="1576" name="Google Shape;1576;p20"/>
            <p:cNvSpPr/>
            <p:nvPr/>
          </p:nvSpPr>
          <p:spPr>
            <a:xfrm>
              <a:off x="274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182880" y="77724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MONGOOSE</a:t>
              </a:r>
              <a:endParaRPr/>
            </a:p>
          </p:txBody>
        </p:sp>
        <p:pic>
          <p:nvPicPr>
            <p:cNvPr id="1578" name="Google Shape;1578;p2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5012" y="486077"/>
              <a:ext cx="343888" cy="6728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79" name="Google Shape;1579;p20"/>
          <p:cNvGrpSpPr/>
          <p:nvPr/>
        </p:nvGrpSpPr>
        <p:grpSpPr>
          <a:xfrm>
            <a:off x="1097280" y="279134"/>
            <a:ext cx="640080" cy="595253"/>
            <a:chOff x="1097280" y="274320"/>
            <a:chExt cx="640080" cy="595253"/>
          </a:xfrm>
        </p:grpSpPr>
        <p:sp>
          <p:nvSpPr>
            <p:cNvPr id="1580" name="Google Shape;1580;p20"/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1097280" y="77724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NODE.JS</a:t>
              </a:r>
              <a:endParaRPr/>
            </a:p>
          </p:txBody>
        </p:sp>
        <p:pic>
          <p:nvPicPr>
            <p:cNvPr id="1582" name="Google Shape;1582;p2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310413" y="384709"/>
              <a:ext cx="232724" cy="264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3" name="Google Shape;1583;p20"/>
          <p:cNvGrpSpPr/>
          <p:nvPr/>
        </p:nvGrpSpPr>
        <p:grpSpPr>
          <a:xfrm>
            <a:off x="2011680" y="274320"/>
            <a:ext cx="640080" cy="595253"/>
            <a:chOff x="2011680" y="274320"/>
            <a:chExt cx="640080" cy="595253"/>
          </a:xfrm>
        </p:grpSpPr>
        <p:sp>
          <p:nvSpPr>
            <p:cNvPr id="1584" name="Google Shape;1584;p20"/>
            <p:cNvSpPr/>
            <p:nvPr/>
          </p:nvSpPr>
          <p:spPr>
            <a:xfrm>
              <a:off x="21031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2011680" y="77724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SALESFORCE</a:t>
              </a:r>
              <a:endParaRPr/>
            </a:p>
          </p:txBody>
        </p:sp>
        <p:pic>
          <p:nvPicPr>
            <p:cNvPr id="1586" name="Google Shape;1586;p2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91327" y="421835"/>
              <a:ext cx="281628" cy="1957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7" name="Google Shape;1587;p20"/>
          <p:cNvGrpSpPr/>
          <p:nvPr/>
        </p:nvGrpSpPr>
        <p:grpSpPr>
          <a:xfrm>
            <a:off x="2926080" y="274320"/>
            <a:ext cx="640080" cy="595253"/>
            <a:chOff x="2926080" y="274320"/>
            <a:chExt cx="640080" cy="595253"/>
          </a:xfrm>
        </p:grpSpPr>
        <p:sp>
          <p:nvSpPr>
            <p:cNvPr id="1588" name="Google Shape;1588;p20"/>
            <p:cNvSpPr/>
            <p:nvPr/>
          </p:nvSpPr>
          <p:spPr>
            <a:xfrm>
              <a:off x="30175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926080" y="777240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SPARK</a:t>
              </a:r>
              <a:endParaRPr dirty="0"/>
            </a:p>
          </p:txBody>
        </p:sp>
        <p:pic>
          <p:nvPicPr>
            <p:cNvPr id="1590" name="Google Shape;1590;p2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70642" y="384088"/>
              <a:ext cx="350955" cy="18035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1" name="Google Shape;1591;p20"/>
          <p:cNvGrpSpPr/>
          <p:nvPr/>
        </p:nvGrpSpPr>
        <p:grpSpPr>
          <a:xfrm>
            <a:off x="3833165" y="274320"/>
            <a:ext cx="640080" cy="602310"/>
            <a:chOff x="3833165" y="274320"/>
            <a:chExt cx="640080" cy="602310"/>
          </a:xfrm>
        </p:grpSpPr>
        <p:sp>
          <p:nvSpPr>
            <p:cNvPr id="1592" name="Google Shape;1592;p20"/>
            <p:cNvSpPr/>
            <p:nvPr/>
          </p:nvSpPr>
          <p:spPr>
            <a:xfrm>
              <a:off x="39319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3833165" y="784297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KAFKA</a:t>
              </a:r>
              <a:endParaRPr/>
            </a:p>
          </p:txBody>
        </p:sp>
        <p:pic>
          <p:nvPicPr>
            <p:cNvPr id="1594" name="Google Shape;1594;p2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080752" y="340925"/>
              <a:ext cx="200120" cy="3247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5" name="Google Shape;1595;p20"/>
          <p:cNvGrpSpPr/>
          <p:nvPr/>
        </p:nvGrpSpPr>
        <p:grpSpPr>
          <a:xfrm>
            <a:off x="4754880" y="274320"/>
            <a:ext cx="640080" cy="687586"/>
            <a:chOff x="4754880" y="274320"/>
            <a:chExt cx="640080" cy="687586"/>
          </a:xfrm>
        </p:grpSpPr>
        <p:sp>
          <p:nvSpPr>
            <p:cNvPr id="1596" name="Google Shape;1596;p20"/>
            <p:cNvSpPr/>
            <p:nvPr/>
          </p:nvSpPr>
          <p:spPr>
            <a:xfrm>
              <a:off x="4846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4754880" y="777240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ANGULAR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</a:t>
              </a:r>
              <a:endParaRPr/>
            </a:p>
          </p:txBody>
        </p:sp>
        <p:pic>
          <p:nvPicPr>
            <p:cNvPr id="1598" name="Google Shape;1598;p20"/>
            <p:cNvPicPr preferRelativeResize="0"/>
            <p:nvPr/>
          </p:nvPicPr>
          <p:blipFill/>
          <p:spPr>
            <a:xfrm>
              <a:off x="4934741" y="352435"/>
              <a:ext cx="292433" cy="3149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599" name="Google Shape;1599;p20"/>
          <p:cNvGrpSpPr/>
          <p:nvPr/>
        </p:nvGrpSpPr>
        <p:grpSpPr>
          <a:xfrm>
            <a:off x="5681208" y="263221"/>
            <a:ext cx="640080" cy="687586"/>
            <a:chOff x="5681208" y="263221"/>
            <a:chExt cx="640080" cy="687586"/>
          </a:xfrm>
        </p:grpSpPr>
        <p:grpSp>
          <p:nvGrpSpPr>
            <p:cNvPr id="1600" name="Google Shape;1600;p20"/>
            <p:cNvGrpSpPr/>
            <p:nvPr/>
          </p:nvGrpSpPr>
          <p:grpSpPr>
            <a:xfrm>
              <a:off x="5681208" y="263221"/>
              <a:ext cx="640080" cy="687586"/>
              <a:chOff x="182880" y="1451279"/>
              <a:chExt cx="640080" cy="687586"/>
            </a:xfrm>
          </p:grpSpPr>
          <p:sp>
            <p:nvSpPr>
              <p:cNvPr id="1601" name="Google Shape;1601;p20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0"/>
              <p:cNvSpPr/>
              <p:nvPr/>
            </p:nvSpPr>
            <p:spPr>
              <a:xfrm>
                <a:off x="182880" y="1954199"/>
                <a:ext cx="640080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TRAINED</a:t>
                </a:r>
                <a:endParaRPr/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MODEL</a:t>
                </a:r>
                <a:endParaRPr/>
              </a:p>
            </p:txBody>
          </p:sp>
        </p:grpSp>
        <p:pic>
          <p:nvPicPr>
            <p:cNvPr id="1603" name="Google Shape;1603;p2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61798" y="335537"/>
              <a:ext cx="278384" cy="2979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4" name="Google Shape;1604;p20"/>
          <p:cNvGrpSpPr/>
          <p:nvPr/>
        </p:nvGrpSpPr>
        <p:grpSpPr>
          <a:xfrm>
            <a:off x="6595608" y="255732"/>
            <a:ext cx="640080" cy="595253"/>
            <a:chOff x="194808" y="1352550"/>
            <a:chExt cx="640080" cy="595253"/>
          </a:xfrm>
        </p:grpSpPr>
        <p:grpSp>
          <p:nvGrpSpPr>
            <p:cNvPr id="1605" name="Google Shape;1605;p20"/>
            <p:cNvGrpSpPr/>
            <p:nvPr/>
          </p:nvGrpSpPr>
          <p:grpSpPr>
            <a:xfrm>
              <a:off x="194808" y="1352550"/>
              <a:ext cx="640080" cy="595253"/>
              <a:chOff x="194808" y="1352550"/>
              <a:chExt cx="640080" cy="595253"/>
            </a:xfrm>
          </p:grpSpPr>
          <p:sp>
            <p:nvSpPr>
              <p:cNvPr id="1606" name="Google Shape;1606;p20"/>
              <p:cNvSpPr/>
              <p:nvPr/>
            </p:nvSpPr>
            <p:spPr>
              <a:xfrm>
                <a:off x="286248" y="1352550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0"/>
              <p:cNvSpPr/>
              <p:nvPr/>
            </p:nvSpPr>
            <p:spPr>
              <a:xfrm>
                <a:off x="194808" y="1855470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ISTO</a:t>
                </a:r>
                <a:endParaRPr/>
              </a:p>
            </p:txBody>
          </p:sp>
        </p:grpSp>
        <p:pic>
          <p:nvPicPr>
            <p:cNvPr id="1608" name="Google Shape;1608;p20"/>
            <p:cNvPicPr preferRelativeResize="0"/>
            <p:nvPr/>
          </p:nvPicPr>
          <p:blipFill/>
          <p:spPr>
            <a:xfrm>
              <a:off x="396364" y="1465297"/>
              <a:ext cx="246786" cy="2665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609" name="Google Shape;1609;p20"/>
          <p:cNvGrpSpPr/>
          <p:nvPr/>
        </p:nvGrpSpPr>
        <p:grpSpPr>
          <a:xfrm>
            <a:off x="7501150" y="255732"/>
            <a:ext cx="640080" cy="595253"/>
            <a:chOff x="2015657" y="1352550"/>
            <a:chExt cx="640080" cy="595253"/>
          </a:xfrm>
        </p:grpSpPr>
        <p:grpSp>
          <p:nvGrpSpPr>
            <p:cNvPr id="1610" name="Google Shape;1610;p20"/>
            <p:cNvGrpSpPr/>
            <p:nvPr/>
          </p:nvGrpSpPr>
          <p:grpSpPr>
            <a:xfrm>
              <a:off x="2015657" y="1352550"/>
              <a:ext cx="640080" cy="595253"/>
              <a:chOff x="182880" y="1451279"/>
              <a:chExt cx="640080" cy="595253"/>
            </a:xfrm>
          </p:grpSpPr>
          <p:sp>
            <p:nvSpPr>
              <p:cNvPr id="1611" name="Google Shape;1611;p20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0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R</a:t>
                </a:r>
                <a:endParaRPr/>
              </a:p>
            </p:txBody>
          </p:sp>
        </p:grpSp>
        <p:pic>
          <p:nvPicPr>
            <p:cNvPr id="1613" name="Google Shape;1613;p20"/>
            <p:cNvPicPr preferRelativeResize="0"/>
            <p:nvPr/>
          </p:nvPicPr>
          <p:blipFill/>
          <p:spPr>
            <a:xfrm>
              <a:off x="2199521" y="1482167"/>
              <a:ext cx="272352" cy="212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614" name="Google Shape;1614;p20"/>
          <p:cNvGrpSpPr/>
          <p:nvPr/>
        </p:nvGrpSpPr>
        <p:grpSpPr>
          <a:xfrm>
            <a:off x="190831" y="1352550"/>
            <a:ext cx="640080" cy="595253"/>
            <a:chOff x="2938008" y="1352550"/>
            <a:chExt cx="640080" cy="595253"/>
          </a:xfrm>
        </p:grpSpPr>
        <p:grpSp>
          <p:nvGrpSpPr>
            <p:cNvPr id="1615" name="Google Shape;1615;p20"/>
            <p:cNvGrpSpPr/>
            <p:nvPr/>
          </p:nvGrpSpPr>
          <p:grpSpPr>
            <a:xfrm>
              <a:off x="2938008" y="1352550"/>
              <a:ext cx="640080" cy="595253"/>
              <a:chOff x="182880" y="1451279"/>
              <a:chExt cx="640080" cy="595253"/>
            </a:xfrm>
          </p:grpSpPr>
          <p:sp>
            <p:nvSpPr>
              <p:cNvPr id="1616" name="Google Shape;1616;p20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SCALA</a:t>
                </a:r>
                <a:endParaRPr/>
              </a:p>
            </p:txBody>
          </p:sp>
        </p:grpSp>
        <p:pic>
          <p:nvPicPr>
            <p:cNvPr id="1618" name="Google Shape;1618;p20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160092" y="1419597"/>
              <a:ext cx="203864" cy="3231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9" name="Google Shape;1619;p20"/>
          <p:cNvGrpSpPr/>
          <p:nvPr/>
        </p:nvGrpSpPr>
        <p:grpSpPr>
          <a:xfrm>
            <a:off x="1097280" y="1352550"/>
            <a:ext cx="640080" cy="595253"/>
            <a:chOff x="3844457" y="1352550"/>
            <a:chExt cx="640080" cy="595253"/>
          </a:xfrm>
        </p:grpSpPr>
        <p:grpSp>
          <p:nvGrpSpPr>
            <p:cNvPr id="1620" name="Google Shape;1620;p20"/>
            <p:cNvGrpSpPr/>
            <p:nvPr/>
          </p:nvGrpSpPr>
          <p:grpSpPr>
            <a:xfrm>
              <a:off x="3844457" y="1352550"/>
              <a:ext cx="640080" cy="595253"/>
              <a:chOff x="182880" y="1451279"/>
              <a:chExt cx="640080" cy="595253"/>
            </a:xfrm>
          </p:grpSpPr>
          <p:sp>
            <p:nvSpPr>
              <p:cNvPr id="1621" name="Google Shape;1621;p20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182880" y="1954199"/>
                <a:ext cx="640080" cy="92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OPENWHISK</a:t>
                </a:r>
                <a:endParaRPr/>
              </a:p>
            </p:txBody>
          </p:sp>
        </p:grpSp>
        <p:pic>
          <p:nvPicPr>
            <p:cNvPr id="1623" name="Google Shape;1623;p20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022202" y="1492240"/>
              <a:ext cx="300494" cy="1926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4" name="Google Shape;1624;p20"/>
          <p:cNvSpPr/>
          <p:nvPr/>
        </p:nvSpPr>
        <p:spPr>
          <a:xfrm>
            <a:off x="2095157" y="13525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20"/>
          <p:cNvSpPr/>
          <p:nvPr/>
        </p:nvSpPr>
        <p:spPr>
          <a:xfrm>
            <a:off x="2003713" y="18554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WEB SERVICES</a:t>
            </a:r>
            <a:endParaRPr/>
          </a:p>
        </p:txBody>
      </p:sp>
      <p:pic>
        <p:nvPicPr>
          <p:cNvPr id="1626" name="Google Shape;1626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49586" y="1476924"/>
            <a:ext cx="348351" cy="20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20"/>
          <p:cNvSpPr/>
          <p:nvPr/>
        </p:nvSpPr>
        <p:spPr>
          <a:xfrm>
            <a:off x="3001745" y="13525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20"/>
          <p:cNvSpPr/>
          <p:nvPr/>
        </p:nvSpPr>
        <p:spPr>
          <a:xfrm>
            <a:off x="2910300" y="18554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AMAZON WEB SERVICES</a:t>
            </a:r>
            <a:endParaRPr/>
          </a:p>
        </p:txBody>
      </p:sp>
      <p:pic>
        <p:nvPicPr>
          <p:cNvPr id="1629" name="Google Shape;1629;p20"/>
          <p:cNvPicPr preferRelativeResize="0"/>
          <p:nvPr/>
        </p:nvPicPr>
        <p:blipFill rotWithShape="1">
          <a:blip r:embed="rId12">
            <a:alphaModFix/>
          </a:blip>
          <a:srcRect l="4469" t="1339" r="4131" b="3675"/>
          <a:stretch/>
        </p:blipFill>
        <p:spPr>
          <a:xfrm>
            <a:off x="3074569" y="1441569"/>
            <a:ext cx="321544" cy="2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20"/>
          <p:cNvSpPr/>
          <p:nvPr/>
        </p:nvSpPr>
        <p:spPr>
          <a:xfrm>
            <a:off x="3883220" y="13525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20"/>
          <p:cNvSpPr/>
          <p:nvPr/>
        </p:nvSpPr>
        <p:spPr>
          <a:xfrm>
            <a:off x="3791775" y="18554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CLOUD</a:t>
            </a:r>
            <a:endParaRPr/>
          </a:p>
        </p:txBody>
      </p:sp>
      <p:pic>
        <p:nvPicPr>
          <p:cNvPr id="1632" name="Google Shape;1632;p20"/>
          <p:cNvPicPr preferRelativeResize="0"/>
          <p:nvPr/>
        </p:nvPicPr>
        <p:blipFill rotWithShape="1">
          <a:blip r:embed="rId13">
            <a:alphaModFix/>
          </a:blip>
          <a:srcRect t="8402" b="9136"/>
          <a:stretch/>
        </p:blipFill>
        <p:spPr>
          <a:xfrm>
            <a:off x="3930000" y="1421186"/>
            <a:ext cx="363755" cy="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20"/>
          <p:cNvSpPr/>
          <p:nvPr/>
        </p:nvSpPr>
        <p:spPr>
          <a:xfrm>
            <a:off x="4764695" y="13525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20"/>
          <p:cNvSpPr/>
          <p:nvPr/>
        </p:nvSpPr>
        <p:spPr>
          <a:xfrm>
            <a:off x="4673255" y="1855480"/>
            <a:ext cx="640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OPENSTACK</a:t>
            </a:r>
            <a:endParaRPr/>
          </a:p>
        </p:txBody>
      </p:sp>
      <p:pic>
        <p:nvPicPr>
          <p:cNvPr id="1635" name="Google Shape;1635;p20"/>
          <p:cNvPicPr preferRelativeResize="0"/>
          <p:nvPr/>
        </p:nvPicPr>
        <p:blipFill rotWithShape="1">
          <a:blip r:embed="rId14">
            <a:alphaModFix/>
          </a:blip>
          <a:srcRect r="11886"/>
          <a:stretch/>
        </p:blipFill>
        <p:spPr>
          <a:xfrm>
            <a:off x="4856100" y="1447189"/>
            <a:ext cx="274326" cy="26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636" name="Google Shape;1636;p20"/>
          <p:cNvSpPr/>
          <p:nvPr/>
        </p:nvSpPr>
        <p:spPr>
          <a:xfrm>
            <a:off x="274257" y="22160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20"/>
          <p:cNvSpPr/>
          <p:nvPr/>
        </p:nvSpPr>
        <p:spPr>
          <a:xfrm>
            <a:off x="182813" y="27189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COLLECT</a:t>
            </a:r>
            <a:b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dirty="0"/>
          </a:p>
        </p:txBody>
      </p:sp>
      <p:pic>
        <p:nvPicPr>
          <p:cNvPr id="1638" name="Google Shape;1638;p20"/>
          <p:cNvPicPr preferRelativeResize="0"/>
          <p:nvPr/>
        </p:nvPicPr>
        <p:blipFill rotWithShape="1">
          <a:blip r:embed="rId15">
            <a:alphaModFix/>
          </a:blip>
          <a:srcRect t="8058" r="10" b="14757"/>
          <a:stretch/>
        </p:blipFill>
        <p:spPr>
          <a:xfrm>
            <a:off x="328738" y="2284509"/>
            <a:ext cx="348350" cy="320292"/>
          </a:xfrm>
          <a:prstGeom prst="rect">
            <a:avLst/>
          </a:prstGeom>
          <a:noFill/>
          <a:ln>
            <a:noFill/>
          </a:ln>
        </p:spPr>
      </p:pic>
      <p:sp>
        <p:nvSpPr>
          <p:cNvPr id="1639" name="Google Shape;1639;p20"/>
          <p:cNvSpPr/>
          <p:nvPr/>
        </p:nvSpPr>
        <p:spPr>
          <a:xfrm>
            <a:off x="1188657" y="22160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0"/>
          <p:cNvSpPr/>
          <p:nvPr/>
        </p:nvSpPr>
        <p:spPr>
          <a:xfrm>
            <a:off x="1097213" y="27189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ORGANIZE</a:t>
            </a:r>
            <a:b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dirty="0"/>
          </a:p>
        </p:txBody>
      </p:sp>
      <p:pic>
        <p:nvPicPr>
          <p:cNvPr id="1641" name="Google Shape;1641;p2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3138" y="2270475"/>
            <a:ext cx="348350" cy="34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20"/>
          <p:cNvSpPr/>
          <p:nvPr/>
        </p:nvSpPr>
        <p:spPr>
          <a:xfrm>
            <a:off x="3001695" y="22160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0"/>
          <p:cNvSpPr/>
          <p:nvPr/>
        </p:nvSpPr>
        <p:spPr>
          <a:xfrm>
            <a:off x="2910250" y="27189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INFUSE AI</a:t>
            </a:r>
            <a:endParaRPr/>
          </a:p>
        </p:txBody>
      </p:sp>
      <p:pic>
        <p:nvPicPr>
          <p:cNvPr id="1644" name="Google Shape;1644;p20" descr="A close up of a logo&#10;&#10;Description automatically generated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048488" y="2294675"/>
            <a:ext cx="363750" cy="299949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20"/>
          <p:cNvSpPr/>
          <p:nvPr/>
        </p:nvSpPr>
        <p:spPr>
          <a:xfrm>
            <a:off x="2057270" y="223401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20"/>
          <p:cNvSpPr/>
          <p:nvPr/>
        </p:nvSpPr>
        <p:spPr>
          <a:xfrm>
            <a:off x="1965825" y="2736927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ANALYZE</a:t>
            </a:r>
            <a:b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dirty="0"/>
          </a:p>
        </p:txBody>
      </p:sp>
      <p:pic>
        <p:nvPicPr>
          <p:cNvPr id="1647" name="Google Shape;1647;p2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2125150" y="2301850"/>
            <a:ext cx="321550" cy="32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8" name="Google Shape;1648;p20"/>
          <p:cNvGrpSpPr/>
          <p:nvPr/>
        </p:nvGrpSpPr>
        <p:grpSpPr>
          <a:xfrm>
            <a:off x="5646180" y="1352548"/>
            <a:ext cx="640200" cy="777120"/>
            <a:chOff x="5646180" y="1352548"/>
            <a:chExt cx="640200" cy="777120"/>
          </a:xfrm>
        </p:grpSpPr>
        <p:sp>
          <p:nvSpPr>
            <p:cNvPr id="1649" name="Google Shape;1649;p20"/>
            <p:cNvSpPr/>
            <p:nvPr/>
          </p:nvSpPr>
          <p:spPr>
            <a:xfrm>
              <a:off x="5737620" y="1352548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646180" y="1855468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SPSS MODELER</a:t>
              </a:r>
              <a:endParaRPr/>
            </a:p>
          </p:txBody>
        </p:sp>
        <p:pic>
          <p:nvPicPr>
            <p:cNvPr id="1651" name="Google Shape;1651;p2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792100" y="1406988"/>
              <a:ext cx="348350" cy="3483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2" name="Google Shape;1652;p20"/>
          <p:cNvGrpSpPr/>
          <p:nvPr/>
        </p:nvGrpSpPr>
        <p:grpSpPr>
          <a:xfrm>
            <a:off x="4673168" y="2175398"/>
            <a:ext cx="640200" cy="777120"/>
            <a:chOff x="4813230" y="2198273"/>
            <a:chExt cx="640200" cy="777120"/>
          </a:xfrm>
        </p:grpSpPr>
        <p:sp>
          <p:nvSpPr>
            <p:cNvPr id="1653" name="Google Shape;1653;p20"/>
            <p:cNvSpPr/>
            <p:nvPr/>
          </p:nvSpPr>
          <p:spPr>
            <a:xfrm>
              <a:off x="4904670" y="219827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813230" y="2701193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 PAK FOR DATA</a:t>
              </a:r>
              <a:endParaRPr dirty="0"/>
            </a:p>
          </p:txBody>
        </p:sp>
        <p:pic>
          <p:nvPicPr>
            <p:cNvPr id="1655" name="Google Shape;1655;p2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972499" y="2240423"/>
              <a:ext cx="321549" cy="37290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6" name="Google Shape;1656;p20"/>
          <p:cNvGrpSpPr/>
          <p:nvPr/>
        </p:nvGrpSpPr>
        <p:grpSpPr>
          <a:xfrm>
            <a:off x="3840305" y="2198285"/>
            <a:ext cx="640200" cy="777120"/>
            <a:chOff x="3840305" y="2198285"/>
            <a:chExt cx="640200" cy="777120"/>
          </a:xfrm>
        </p:grpSpPr>
        <p:sp>
          <p:nvSpPr>
            <p:cNvPr id="1657" name="Google Shape;1657;p20"/>
            <p:cNvSpPr/>
            <p:nvPr/>
          </p:nvSpPr>
          <p:spPr>
            <a:xfrm>
              <a:off x="3931745" y="219828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3840305" y="270120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 PAK FOR APPLICATIONS</a:t>
              </a:r>
              <a:endParaRPr/>
            </a:p>
          </p:txBody>
        </p:sp>
        <p:pic>
          <p:nvPicPr>
            <p:cNvPr id="1659" name="Google Shape;1659;p2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002454" y="2240433"/>
              <a:ext cx="321549" cy="372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0" name="Google Shape;1660;p20"/>
          <p:cNvGrpSpPr/>
          <p:nvPr/>
        </p:nvGrpSpPr>
        <p:grpSpPr>
          <a:xfrm>
            <a:off x="6619105" y="1352556"/>
            <a:ext cx="640200" cy="777120"/>
            <a:chOff x="6619105" y="1352556"/>
            <a:chExt cx="640200" cy="777120"/>
          </a:xfrm>
        </p:grpSpPr>
        <p:sp>
          <p:nvSpPr>
            <p:cNvPr id="1661" name="Google Shape;1661;p20"/>
            <p:cNvSpPr/>
            <p:nvPr/>
          </p:nvSpPr>
          <p:spPr>
            <a:xfrm>
              <a:off x="6710545" y="1352556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6619105" y="1855476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KABANERO</a:t>
              </a:r>
              <a:endParaRPr/>
            </a:p>
          </p:txBody>
        </p:sp>
        <p:pic>
          <p:nvPicPr>
            <p:cNvPr id="1663" name="Google Shape;1663;p20"/>
            <p:cNvPicPr preferRelativeResize="0"/>
            <p:nvPr/>
          </p:nvPicPr>
          <p:blipFill rotWithShape="1">
            <a:blip r:embed="rId22">
              <a:alphaModFix/>
            </a:blip>
            <a:srcRect l="12614" t="6352" r="8984" b="15130"/>
            <a:stretch/>
          </p:blipFill>
          <p:spPr>
            <a:xfrm>
              <a:off x="6794501" y="1426087"/>
              <a:ext cx="299484" cy="29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4" name="Google Shape;1664;p20"/>
          <p:cNvGrpSpPr/>
          <p:nvPr/>
        </p:nvGrpSpPr>
        <p:grpSpPr>
          <a:xfrm>
            <a:off x="7465950" y="1352548"/>
            <a:ext cx="741300" cy="777127"/>
            <a:chOff x="7465950" y="1352548"/>
            <a:chExt cx="741300" cy="777127"/>
          </a:xfrm>
        </p:grpSpPr>
        <p:sp>
          <p:nvSpPr>
            <p:cNvPr id="1665" name="Google Shape;1665;p20"/>
            <p:cNvSpPr/>
            <p:nvPr/>
          </p:nvSpPr>
          <p:spPr>
            <a:xfrm>
              <a:off x="7592020" y="1352548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7465950" y="1855475"/>
              <a:ext cx="7413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TRANSFORMATION ADVISOR</a:t>
              </a:r>
              <a:endParaRPr/>
            </a:p>
          </p:txBody>
        </p:sp>
        <p:pic>
          <p:nvPicPr>
            <p:cNvPr id="1667" name="Google Shape;1667;p20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7686656" y="1444914"/>
              <a:ext cx="274326" cy="2724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8" name="Google Shape;1668;p20"/>
          <p:cNvSpPr/>
          <p:nvPr/>
        </p:nvSpPr>
        <p:spPr>
          <a:xfrm>
            <a:off x="282257" y="31447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9" name="Google Shape;1669;p20"/>
          <p:cNvSpPr/>
          <p:nvPr/>
        </p:nvSpPr>
        <p:spPr>
          <a:xfrm>
            <a:off x="190813" y="3647652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 &amp; DEVOPS TOOLS</a:t>
            </a:r>
            <a:endParaRPr/>
          </a:p>
        </p:txBody>
      </p:sp>
      <p:sp>
        <p:nvSpPr>
          <p:cNvPr id="1670" name="Google Shape;1670;p20"/>
          <p:cNvSpPr/>
          <p:nvPr/>
        </p:nvSpPr>
        <p:spPr>
          <a:xfrm>
            <a:off x="1196657" y="3144738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1" name="Google Shape;1671;p20"/>
          <p:cNvSpPr/>
          <p:nvPr/>
        </p:nvSpPr>
        <p:spPr>
          <a:xfrm>
            <a:off x="1059025" y="3647650"/>
            <a:ext cx="7413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MODERNIZATION TOOLKIT</a:t>
            </a:r>
            <a:endParaRPr/>
          </a:p>
        </p:txBody>
      </p:sp>
      <p:sp>
        <p:nvSpPr>
          <p:cNvPr id="1672" name="Google Shape;1672;p20"/>
          <p:cNvSpPr/>
          <p:nvPr/>
        </p:nvSpPr>
        <p:spPr>
          <a:xfrm>
            <a:off x="2065270" y="316271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20"/>
          <p:cNvSpPr/>
          <p:nvPr/>
        </p:nvSpPr>
        <p:spPr>
          <a:xfrm>
            <a:off x="1973825" y="3665627"/>
            <a:ext cx="6402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FRAMEWORKS &amp; RUNTIMES</a:t>
            </a:r>
            <a:endParaRPr/>
          </a:p>
        </p:txBody>
      </p:sp>
      <p:pic>
        <p:nvPicPr>
          <p:cNvPr id="1674" name="Google Shape;1674;p20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 flipH="1">
            <a:off x="359675" y="3206613"/>
            <a:ext cx="321550" cy="3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20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1262713" y="3218363"/>
            <a:ext cx="321550" cy="323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20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130100" y="3230350"/>
            <a:ext cx="321550" cy="32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7" name="Google Shape;1677;p20"/>
          <p:cNvGrpSpPr/>
          <p:nvPr/>
        </p:nvGrpSpPr>
        <p:grpSpPr>
          <a:xfrm>
            <a:off x="2910205" y="3144760"/>
            <a:ext cx="640200" cy="777120"/>
            <a:chOff x="2910205" y="3144760"/>
            <a:chExt cx="640200" cy="777120"/>
          </a:xfrm>
        </p:grpSpPr>
        <p:sp>
          <p:nvSpPr>
            <p:cNvPr id="1678" name="Google Shape;1678;p20"/>
            <p:cNvSpPr/>
            <p:nvPr/>
          </p:nvSpPr>
          <p:spPr>
            <a:xfrm>
              <a:off x="3001645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2910205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APPSODY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80" name="Google Shape;1680;p2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3071828" y="3228227"/>
              <a:ext cx="321550" cy="28762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1" name="Google Shape;1681;p20"/>
          <p:cNvGrpSpPr/>
          <p:nvPr/>
        </p:nvGrpSpPr>
        <p:grpSpPr>
          <a:xfrm>
            <a:off x="3833118" y="3144760"/>
            <a:ext cx="640200" cy="777120"/>
            <a:chOff x="3833118" y="3144760"/>
            <a:chExt cx="640200" cy="777120"/>
          </a:xfrm>
        </p:grpSpPr>
        <p:sp>
          <p:nvSpPr>
            <p:cNvPr id="1682" name="Google Shape;1682;p20"/>
            <p:cNvSpPr/>
            <p:nvPr/>
          </p:nvSpPr>
          <p:spPr>
            <a:xfrm>
              <a:off x="3924557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3833118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CODEWIND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84" name="Google Shape;1684;p20"/>
            <p:cNvPicPr preferRelativeResize="0"/>
            <p:nvPr/>
          </p:nvPicPr>
          <p:blipFill rotWithShape="1">
            <a:blip r:embed="rId28">
              <a:alphaModFix/>
            </a:blip>
            <a:srcRect l="72086"/>
            <a:stretch/>
          </p:blipFill>
          <p:spPr>
            <a:xfrm>
              <a:off x="3976325" y="3209210"/>
              <a:ext cx="350225" cy="34369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5" name="Google Shape;1685;p20"/>
          <p:cNvGrpSpPr/>
          <p:nvPr/>
        </p:nvGrpSpPr>
        <p:grpSpPr>
          <a:xfrm>
            <a:off x="4673255" y="3144760"/>
            <a:ext cx="640200" cy="777120"/>
            <a:chOff x="4673255" y="3144760"/>
            <a:chExt cx="640200" cy="777120"/>
          </a:xfrm>
        </p:grpSpPr>
        <p:sp>
          <p:nvSpPr>
            <p:cNvPr id="1686" name="Google Shape;1686;p20"/>
            <p:cNvSpPr/>
            <p:nvPr/>
          </p:nvSpPr>
          <p:spPr>
            <a:xfrm>
              <a:off x="4764695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4673255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KABANERO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88" name="Google Shape;1688;p2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4797997" y="3244497"/>
              <a:ext cx="363750" cy="247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9" name="Google Shape;1689;p20"/>
          <p:cNvGrpSpPr/>
          <p:nvPr/>
        </p:nvGrpSpPr>
        <p:grpSpPr>
          <a:xfrm>
            <a:off x="5604855" y="3144760"/>
            <a:ext cx="640200" cy="777120"/>
            <a:chOff x="5604855" y="3144760"/>
            <a:chExt cx="640200" cy="777120"/>
          </a:xfrm>
        </p:grpSpPr>
        <p:sp>
          <p:nvSpPr>
            <p:cNvPr id="1690" name="Google Shape;1690;p20"/>
            <p:cNvSpPr/>
            <p:nvPr/>
          </p:nvSpPr>
          <p:spPr>
            <a:xfrm>
              <a:off x="5696295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5604855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OPENSHIFT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92" name="Google Shape;1692;p20"/>
            <p:cNvPicPr preferRelativeResize="0"/>
            <p:nvPr/>
          </p:nvPicPr>
          <p:blipFill rotWithShape="1">
            <a:blip r:embed="rId30">
              <a:alphaModFix/>
            </a:blip>
            <a:srcRect l="24507" t="16841" r="24836" b="16461"/>
            <a:stretch/>
          </p:blipFill>
          <p:spPr>
            <a:xfrm>
              <a:off x="5729234" y="3192193"/>
              <a:ext cx="386028" cy="3502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3" name="Google Shape;1693;p20"/>
          <p:cNvGrpSpPr/>
          <p:nvPr/>
        </p:nvGrpSpPr>
        <p:grpSpPr>
          <a:xfrm>
            <a:off x="6506130" y="3144760"/>
            <a:ext cx="640200" cy="777120"/>
            <a:chOff x="6506130" y="3144760"/>
            <a:chExt cx="640200" cy="777120"/>
          </a:xfrm>
        </p:grpSpPr>
        <p:sp>
          <p:nvSpPr>
            <p:cNvPr id="1694" name="Google Shape;1694;p20"/>
            <p:cNvSpPr/>
            <p:nvPr/>
          </p:nvSpPr>
          <p:spPr>
            <a:xfrm>
              <a:off x="6597570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6506130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TEKTON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96" name="Google Shape;1696;p2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6681057" y="3210922"/>
              <a:ext cx="321550" cy="32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7" name="Google Shape;1697;p20"/>
          <p:cNvGrpSpPr/>
          <p:nvPr/>
        </p:nvGrpSpPr>
        <p:grpSpPr>
          <a:xfrm>
            <a:off x="7535057" y="3144750"/>
            <a:ext cx="640200" cy="595320"/>
            <a:chOff x="7535057" y="3144750"/>
            <a:chExt cx="640200" cy="595320"/>
          </a:xfrm>
        </p:grpSpPr>
        <p:grpSp>
          <p:nvGrpSpPr>
            <p:cNvPr id="1698" name="Google Shape;1698;p20"/>
            <p:cNvGrpSpPr/>
            <p:nvPr/>
          </p:nvGrpSpPr>
          <p:grpSpPr>
            <a:xfrm>
              <a:off x="7535057" y="3144750"/>
              <a:ext cx="640200" cy="595320"/>
              <a:chOff x="182880" y="1451279"/>
              <a:chExt cx="640200" cy="595320"/>
            </a:xfrm>
          </p:grpSpPr>
          <p:sp>
            <p:nvSpPr>
              <p:cNvPr id="1699" name="Google Shape;1699;p20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0"/>
              <p:cNvSpPr/>
              <p:nvPr/>
            </p:nvSpPr>
            <p:spPr>
              <a:xfrm>
                <a:off x="182880" y="1954199"/>
                <a:ext cx="640200" cy="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DOCKER</a:t>
                </a:r>
                <a:endParaRPr/>
              </a:p>
            </p:txBody>
          </p:sp>
        </p:grpSp>
        <p:pic>
          <p:nvPicPr>
            <p:cNvPr id="1701" name="Google Shape;1701;p20"/>
            <p:cNvPicPr preferRelativeResize="0"/>
            <p:nvPr/>
          </p:nvPicPr>
          <p:blipFill rotWithShape="1">
            <a:blip r:embed="rId32">
              <a:alphaModFix/>
            </a:blip>
            <a:srcRect l="14895" r="6789" b="34322"/>
            <a:stretch/>
          </p:blipFill>
          <p:spPr>
            <a:xfrm>
              <a:off x="7672321" y="3233439"/>
              <a:ext cx="382120" cy="2742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48640" y="457200"/>
            <a:ext cx="3657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16" name="Google Shape;16;p3"/>
          <p:cNvCxnSpPr/>
          <p:nvPr/>
        </p:nvCxnSpPr>
        <p:spPr>
          <a:xfrm>
            <a:off x="2103120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/>
          <p:nvPr/>
        </p:nvSpPr>
        <p:spPr>
          <a:xfrm>
            <a:off x="2468880" y="457200"/>
            <a:ext cx="685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4846320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/>
          <p:nvPr/>
        </p:nvSpPr>
        <p:spPr>
          <a:xfrm>
            <a:off x="5212080" y="457200"/>
            <a:ext cx="685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</a:t>
            </a:r>
            <a:endParaRPr/>
          </a:p>
        </p:txBody>
      </p:sp>
      <p:cxnSp>
        <p:nvCxnSpPr>
          <p:cNvPr id="20" name="Google Shape;20;p3"/>
          <p:cNvCxnSpPr/>
          <p:nvPr/>
        </p:nvCxnSpPr>
        <p:spPr>
          <a:xfrm>
            <a:off x="5486400" y="2103120"/>
            <a:ext cx="1828800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1" name="Google Shape;21;p3"/>
          <p:cNvCxnSpPr/>
          <p:nvPr/>
        </p:nvCxnSpPr>
        <p:spPr>
          <a:xfrm rot="2700000">
            <a:off x="5486400" y="1188720"/>
            <a:ext cx="914400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2" name="Google Shape;22;p3"/>
          <p:cNvSpPr/>
          <p:nvPr/>
        </p:nvSpPr>
        <p:spPr>
          <a:xfrm>
            <a:off x="5486400" y="2743200"/>
            <a:ext cx="914400" cy="27432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 /users</a:t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320" y="91440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274320" y="91440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74320" y="118872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74320" y="118872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/>
          </a:p>
        </p:txBody>
      </p:sp>
      <p:sp>
        <p:nvSpPr>
          <p:cNvPr id="45" name="Google Shape;45;p3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81039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6" name="Google Shape;1706;p21"/>
          <p:cNvGrpSpPr/>
          <p:nvPr/>
        </p:nvGrpSpPr>
        <p:grpSpPr>
          <a:xfrm>
            <a:off x="274320" y="914400"/>
            <a:ext cx="182880" cy="182880"/>
            <a:chOff x="274320" y="914400"/>
            <a:chExt cx="182880" cy="182880"/>
          </a:xfrm>
        </p:grpSpPr>
        <p:sp>
          <p:nvSpPr>
            <p:cNvPr id="1707" name="Google Shape;1707;p21"/>
            <p:cNvSpPr/>
            <p:nvPr/>
          </p:nvSpPr>
          <p:spPr>
            <a:xfrm>
              <a:off x="274320" y="91440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1"/>
            <p:cNvSpPr/>
            <p:nvPr/>
          </p:nvSpPr>
          <p:spPr>
            <a:xfrm>
              <a:off x="274320" y="91440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</p:grpSp>
      <p:grpSp>
        <p:nvGrpSpPr>
          <p:cNvPr id="1709" name="Google Shape;1709;p21"/>
          <p:cNvGrpSpPr/>
          <p:nvPr/>
        </p:nvGrpSpPr>
        <p:grpSpPr>
          <a:xfrm>
            <a:off x="274320" y="1188720"/>
            <a:ext cx="182880" cy="182880"/>
            <a:chOff x="274320" y="1188720"/>
            <a:chExt cx="182880" cy="182880"/>
          </a:xfrm>
        </p:grpSpPr>
        <p:sp>
          <p:nvSpPr>
            <p:cNvPr id="1710" name="Google Shape;1710;p21"/>
            <p:cNvSpPr/>
            <p:nvPr/>
          </p:nvSpPr>
          <p:spPr>
            <a:xfrm>
              <a:off x="274320" y="118872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1"/>
            <p:cNvSpPr/>
            <p:nvPr/>
          </p:nvSpPr>
          <p:spPr>
            <a:xfrm>
              <a:off x="274320" y="118872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</p:grpSp>
      <p:sp>
        <p:nvSpPr>
          <p:cNvPr id="1712" name="Google Shape;1712;p21"/>
          <p:cNvSpPr/>
          <p:nvPr/>
        </p:nvSpPr>
        <p:spPr>
          <a:xfrm>
            <a:off x="274320" y="14630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21"/>
          <p:cNvSpPr/>
          <p:nvPr/>
        </p:nvSpPr>
        <p:spPr>
          <a:xfrm>
            <a:off x="274320" y="14630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/>
          </a:p>
        </p:txBody>
      </p:sp>
      <p:sp>
        <p:nvSpPr>
          <p:cNvPr id="1714" name="Google Shape;1714;p21"/>
          <p:cNvSpPr/>
          <p:nvPr/>
        </p:nvSpPr>
        <p:spPr>
          <a:xfrm>
            <a:off x="274320" y="17373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1"/>
          <p:cNvSpPr/>
          <p:nvPr/>
        </p:nvSpPr>
        <p:spPr>
          <a:xfrm>
            <a:off x="274320" y="17373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/>
          </a:p>
        </p:txBody>
      </p:sp>
      <p:sp>
        <p:nvSpPr>
          <p:cNvPr id="1716" name="Google Shape;1716;p21"/>
          <p:cNvSpPr/>
          <p:nvPr/>
        </p:nvSpPr>
        <p:spPr>
          <a:xfrm>
            <a:off x="274320" y="20116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21"/>
          <p:cNvSpPr/>
          <p:nvPr/>
        </p:nvSpPr>
        <p:spPr>
          <a:xfrm>
            <a:off x="274320" y="20116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/>
          </a:p>
        </p:txBody>
      </p:sp>
      <p:sp>
        <p:nvSpPr>
          <p:cNvPr id="1718" name="Google Shape;1718;p21"/>
          <p:cNvSpPr/>
          <p:nvPr/>
        </p:nvSpPr>
        <p:spPr>
          <a:xfrm>
            <a:off x="274320" y="228600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21"/>
          <p:cNvSpPr/>
          <p:nvPr/>
        </p:nvSpPr>
        <p:spPr>
          <a:xfrm>
            <a:off x="274320" y="228600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/>
          </a:p>
        </p:txBody>
      </p:sp>
      <p:sp>
        <p:nvSpPr>
          <p:cNvPr id="1720" name="Google Shape;1720;p21"/>
          <p:cNvSpPr/>
          <p:nvPr/>
        </p:nvSpPr>
        <p:spPr>
          <a:xfrm>
            <a:off x="274320" y="256032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21"/>
          <p:cNvSpPr/>
          <p:nvPr/>
        </p:nvSpPr>
        <p:spPr>
          <a:xfrm>
            <a:off x="274320" y="256032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/>
          </a:p>
        </p:txBody>
      </p:sp>
      <p:sp>
        <p:nvSpPr>
          <p:cNvPr id="1722" name="Google Shape;1722;p21"/>
          <p:cNvSpPr/>
          <p:nvPr/>
        </p:nvSpPr>
        <p:spPr>
          <a:xfrm>
            <a:off x="274320" y="28346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3" name="Google Shape;1723;p21"/>
          <p:cNvSpPr/>
          <p:nvPr/>
        </p:nvSpPr>
        <p:spPr>
          <a:xfrm>
            <a:off x="274320" y="28346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/>
          </a:p>
        </p:txBody>
      </p:sp>
      <p:sp>
        <p:nvSpPr>
          <p:cNvPr id="1724" name="Google Shape;1724;p21"/>
          <p:cNvSpPr/>
          <p:nvPr/>
        </p:nvSpPr>
        <p:spPr>
          <a:xfrm>
            <a:off x="274320" y="31089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5" name="Google Shape;1725;p21"/>
          <p:cNvSpPr/>
          <p:nvPr/>
        </p:nvSpPr>
        <p:spPr>
          <a:xfrm>
            <a:off x="274320" y="31089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/>
          </a:p>
        </p:txBody>
      </p:sp>
      <p:sp>
        <p:nvSpPr>
          <p:cNvPr id="1726" name="Google Shape;1726;p21"/>
          <p:cNvSpPr/>
          <p:nvPr/>
        </p:nvSpPr>
        <p:spPr>
          <a:xfrm>
            <a:off x="274320" y="33832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7" name="Google Shape;1727;p21"/>
          <p:cNvSpPr/>
          <p:nvPr/>
        </p:nvSpPr>
        <p:spPr>
          <a:xfrm>
            <a:off x="274320" y="33832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/>
          </a:p>
        </p:txBody>
      </p:sp>
      <p:sp>
        <p:nvSpPr>
          <p:cNvPr id="1728" name="Google Shape;1728;p21"/>
          <p:cNvSpPr/>
          <p:nvPr/>
        </p:nvSpPr>
        <p:spPr>
          <a:xfrm>
            <a:off x="274320" y="365760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9" name="Google Shape;1729;p21"/>
          <p:cNvSpPr/>
          <p:nvPr/>
        </p:nvSpPr>
        <p:spPr>
          <a:xfrm>
            <a:off x="274320" y="365760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/>
          </a:p>
        </p:txBody>
      </p:sp>
      <p:sp>
        <p:nvSpPr>
          <p:cNvPr id="1730" name="Google Shape;1730;p21"/>
          <p:cNvSpPr/>
          <p:nvPr/>
        </p:nvSpPr>
        <p:spPr>
          <a:xfrm>
            <a:off x="274320" y="393192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21"/>
          <p:cNvSpPr/>
          <p:nvPr/>
        </p:nvSpPr>
        <p:spPr>
          <a:xfrm>
            <a:off x="274320" y="393192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/>
          </a:p>
        </p:txBody>
      </p:sp>
      <p:sp>
        <p:nvSpPr>
          <p:cNvPr id="1732" name="Google Shape;1732;p21"/>
          <p:cNvSpPr/>
          <p:nvPr/>
        </p:nvSpPr>
        <p:spPr>
          <a:xfrm>
            <a:off x="274320" y="420624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3" name="Google Shape;1733;p21"/>
          <p:cNvSpPr/>
          <p:nvPr/>
        </p:nvSpPr>
        <p:spPr>
          <a:xfrm>
            <a:off x="274320" y="420624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/>
          </a:p>
        </p:txBody>
      </p:sp>
      <p:sp>
        <p:nvSpPr>
          <p:cNvPr id="1734" name="Google Shape;1734;p21"/>
          <p:cNvSpPr/>
          <p:nvPr/>
        </p:nvSpPr>
        <p:spPr>
          <a:xfrm>
            <a:off x="274320" y="448056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21"/>
          <p:cNvSpPr/>
          <p:nvPr/>
        </p:nvSpPr>
        <p:spPr>
          <a:xfrm>
            <a:off x="274320" y="448056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/>
          </a:p>
        </p:txBody>
      </p:sp>
      <p:sp>
        <p:nvSpPr>
          <p:cNvPr id="1736" name="Google Shape;1736;p21"/>
          <p:cNvSpPr/>
          <p:nvPr/>
        </p:nvSpPr>
        <p:spPr>
          <a:xfrm>
            <a:off x="274320" y="4754880"/>
            <a:ext cx="182880" cy="18288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C755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1"/>
          <p:cNvSpPr/>
          <p:nvPr/>
        </p:nvSpPr>
        <p:spPr>
          <a:xfrm>
            <a:off x="274320" y="4754880"/>
            <a:ext cx="182880" cy="18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b="1">
                <a:solidFill>
                  <a:srgbClr val="0C755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"/>
          <p:cNvSpPr/>
          <p:nvPr/>
        </p:nvSpPr>
        <p:spPr>
          <a:xfrm>
            <a:off x="1114167" y="525110"/>
            <a:ext cx="36576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58" name="Google Shape;58;p4"/>
          <p:cNvCxnSpPr/>
          <p:nvPr/>
        </p:nvCxnSpPr>
        <p:spPr>
          <a:xfrm>
            <a:off x="2637805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9" name="Google Shape;59;p4"/>
          <p:cNvSpPr/>
          <p:nvPr/>
        </p:nvSpPr>
        <p:spPr>
          <a:xfrm>
            <a:off x="4031412" y="525109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CLOUD</a:t>
            </a:r>
            <a:endParaRPr/>
          </a:p>
        </p:txBody>
      </p:sp>
      <p:cxnSp>
        <p:nvCxnSpPr>
          <p:cNvPr id="60" name="Google Shape;60;p4"/>
          <p:cNvCxnSpPr/>
          <p:nvPr/>
        </p:nvCxnSpPr>
        <p:spPr>
          <a:xfrm>
            <a:off x="6101676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4"/>
          <p:cNvSpPr/>
          <p:nvPr/>
        </p:nvSpPr>
        <p:spPr>
          <a:xfrm>
            <a:off x="7343089" y="525109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/>
          </a:p>
        </p:txBody>
      </p:sp>
      <p:cxnSp>
        <p:nvCxnSpPr>
          <p:cNvPr id="62" name="Google Shape;62;p4"/>
          <p:cNvCxnSpPr/>
          <p:nvPr/>
        </p:nvCxnSpPr>
        <p:spPr>
          <a:xfrm>
            <a:off x="6703017" y="4878866"/>
            <a:ext cx="1828800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63" name="Google Shape;63;p4"/>
          <p:cNvGrpSpPr/>
          <p:nvPr/>
        </p:nvGrpSpPr>
        <p:grpSpPr>
          <a:xfrm>
            <a:off x="204578" y="2827246"/>
            <a:ext cx="182880" cy="182880"/>
            <a:chOff x="204578" y="2827246"/>
            <a:chExt cx="182880" cy="182880"/>
          </a:xfrm>
        </p:grpSpPr>
        <p:sp>
          <p:nvSpPr>
            <p:cNvPr id="64" name="Google Shape;64;p4"/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</p:grpSp>
      <p:grpSp>
        <p:nvGrpSpPr>
          <p:cNvPr id="66" name="Google Shape;66;p4"/>
          <p:cNvGrpSpPr/>
          <p:nvPr/>
        </p:nvGrpSpPr>
        <p:grpSpPr>
          <a:xfrm>
            <a:off x="204578" y="3577816"/>
            <a:ext cx="182880" cy="182880"/>
            <a:chOff x="204578" y="3577816"/>
            <a:chExt cx="182880" cy="182880"/>
          </a:xfrm>
        </p:grpSpPr>
        <p:sp>
          <p:nvSpPr>
            <p:cNvPr id="67" name="Google Shape;67;p4"/>
            <p:cNvSpPr/>
            <p:nvPr/>
          </p:nvSpPr>
          <p:spPr>
            <a:xfrm>
              <a:off x="204578" y="357781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204578" y="357781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/>
            </a:p>
          </p:txBody>
        </p:sp>
      </p:grpSp>
      <p:grpSp>
        <p:nvGrpSpPr>
          <p:cNvPr id="69" name="Google Shape;69;p4"/>
          <p:cNvGrpSpPr/>
          <p:nvPr/>
        </p:nvGrpSpPr>
        <p:grpSpPr>
          <a:xfrm>
            <a:off x="204578" y="4236946"/>
            <a:ext cx="182880" cy="182880"/>
            <a:chOff x="204578" y="4236946"/>
            <a:chExt cx="182880" cy="182880"/>
          </a:xfrm>
        </p:grpSpPr>
        <p:sp>
          <p:nvSpPr>
            <p:cNvPr id="70" name="Google Shape;70;p4"/>
            <p:cNvSpPr/>
            <p:nvPr/>
          </p:nvSpPr>
          <p:spPr>
            <a:xfrm>
              <a:off x="204578" y="42369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04578" y="4274525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</p:grpSp>
      <p:grpSp>
        <p:nvGrpSpPr>
          <p:cNvPr id="72" name="Google Shape;72;p4"/>
          <p:cNvGrpSpPr/>
          <p:nvPr/>
        </p:nvGrpSpPr>
        <p:grpSpPr>
          <a:xfrm>
            <a:off x="161304" y="503385"/>
            <a:ext cx="182880" cy="182880"/>
            <a:chOff x="1753934" y="2519546"/>
            <a:chExt cx="182880" cy="182880"/>
          </a:xfrm>
        </p:grpSpPr>
        <p:sp>
          <p:nvSpPr>
            <p:cNvPr id="73" name="Google Shape;73;p4"/>
            <p:cNvSpPr/>
            <p:nvPr/>
          </p:nvSpPr>
          <p:spPr>
            <a:xfrm>
              <a:off x="1753934" y="25195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753934" y="25195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</p:grpSp>
      <p:grpSp>
        <p:nvGrpSpPr>
          <p:cNvPr id="75" name="Google Shape;75;p4"/>
          <p:cNvGrpSpPr/>
          <p:nvPr/>
        </p:nvGrpSpPr>
        <p:grpSpPr>
          <a:xfrm>
            <a:off x="161304" y="1076147"/>
            <a:ext cx="182880" cy="182880"/>
            <a:chOff x="5148813" y="2514600"/>
            <a:chExt cx="182880" cy="182880"/>
          </a:xfrm>
        </p:grpSpPr>
        <p:sp>
          <p:nvSpPr>
            <p:cNvPr id="76" name="Google Shape;76;p4"/>
            <p:cNvSpPr/>
            <p:nvPr/>
          </p:nvSpPr>
          <p:spPr>
            <a:xfrm>
              <a:off x="5148813" y="251460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5148813" y="251460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161304" y="1581005"/>
            <a:ext cx="182880" cy="182880"/>
            <a:chOff x="204578" y="2095726"/>
            <a:chExt cx="182880" cy="182880"/>
          </a:xfrm>
        </p:grpSpPr>
        <p:sp>
          <p:nvSpPr>
            <p:cNvPr id="79" name="Google Shape;79;p4"/>
            <p:cNvSpPr/>
            <p:nvPr/>
          </p:nvSpPr>
          <p:spPr>
            <a:xfrm>
              <a:off x="204578" y="209572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204578" y="209572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/>
          <p:nvPr/>
        </p:nvSpPr>
        <p:spPr>
          <a:xfrm>
            <a:off x="4256333" y="1158552"/>
            <a:ext cx="1267614" cy="1830642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4677423" y="906063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"/>
          <p:cNvSpPr/>
          <p:nvPr/>
        </p:nvSpPr>
        <p:spPr>
          <a:xfrm>
            <a:off x="4567934" y="1408983"/>
            <a:ext cx="67778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DSX HADOOP INTEGRATION SERVICE</a:t>
            </a:r>
            <a:endParaRPr/>
          </a:p>
        </p:txBody>
      </p:sp>
      <p:sp>
        <p:nvSpPr>
          <p:cNvPr id="89" name="Google Shape;89;p5"/>
          <p:cNvSpPr/>
          <p:nvPr/>
        </p:nvSpPr>
        <p:spPr>
          <a:xfrm>
            <a:off x="5853818" y="1158398"/>
            <a:ext cx="1416949" cy="2751572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1942663" y="1158398"/>
            <a:ext cx="1347664" cy="3378639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663555" y="467415"/>
            <a:ext cx="3657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92" name="Google Shape;92;p5"/>
          <p:cNvCxnSpPr/>
          <p:nvPr/>
        </p:nvCxnSpPr>
        <p:spPr>
          <a:xfrm>
            <a:off x="1440418" y="457199"/>
            <a:ext cx="19826" cy="4453055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" name="Google Shape;93;p5"/>
          <p:cNvSpPr/>
          <p:nvPr/>
        </p:nvSpPr>
        <p:spPr>
          <a:xfrm>
            <a:off x="7863638" y="467415"/>
            <a:ext cx="68580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3703621" y="457788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PREM</a:t>
            </a:r>
            <a:endParaRPr/>
          </a:p>
        </p:txBody>
      </p:sp>
      <p:grpSp>
        <p:nvGrpSpPr>
          <p:cNvPr id="95" name="Google Shape;95;p5"/>
          <p:cNvGrpSpPr/>
          <p:nvPr/>
        </p:nvGrpSpPr>
        <p:grpSpPr>
          <a:xfrm>
            <a:off x="7904858" y="4054729"/>
            <a:ext cx="182880" cy="182880"/>
            <a:chOff x="184976" y="926776"/>
            <a:chExt cx="182880" cy="182880"/>
          </a:xfrm>
        </p:grpSpPr>
        <p:sp>
          <p:nvSpPr>
            <p:cNvPr id="96" name="Google Shape;96;p5"/>
            <p:cNvSpPr/>
            <p:nvPr/>
          </p:nvSpPr>
          <p:spPr>
            <a:xfrm>
              <a:off x="184976" y="92677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84976" y="92677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</p:grpSp>
      <p:grpSp>
        <p:nvGrpSpPr>
          <p:cNvPr id="98" name="Google Shape;98;p5"/>
          <p:cNvGrpSpPr/>
          <p:nvPr/>
        </p:nvGrpSpPr>
        <p:grpSpPr>
          <a:xfrm>
            <a:off x="1045638" y="2294150"/>
            <a:ext cx="182880" cy="182880"/>
            <a:chOff x="274320" y="1188720"/>
            <a:chExt cx="182880" cy="182880"/>
          </a:xfrm>
        </p:grpSpPr>
        <p:sp>
          <p:nvSpPr>
            <p:cNvPr id="99" name="Google Shape;99;p5"/>
            <p:cNvSpPr/>
            <p:nvPr/>
          </p:nvSpPr>
          <p:spPr>
            <a:xfrm>
              <a:off x="274320" y="118872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274320" y="118872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</p:grpSp>
      <p:grpSp>
        <p:nvGrpSpPr>
          <p:cNvPr id="101" name="Google Shape;101;p5"/>
          <p:cNvGrpSpPr/>
          <p:nvPr/>
        </p:nvGrpSpPr>
        <p:grpSpPr>
          <a:xfrm>
            <a:off x="3627688" y="2290991"/>
            <a:ext cx="182880" cy="182880"/>
            <a:chOff x="905404" y="2988567"/>
            <a:chExt cx="182880" cy="182880"/>
          </a:xfrm>
        </p:grpSpPr>
        <p:sp>
          <p:nvSpPr>
            <p:cNvPr id="102" name="Google Shape;102;p5"/>
            <p:cNvSpPr/>
            <p:nvPr/>
          </p:nvSpPr>
          <p:spPr>
            <a:xfrm>
              <a:off x="905404" y="2988567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905404" y="3026146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>
            <a:off x="5585245" y="2262077"/>
            <a:ext cx="182880" cy="182880"/>
            <a:chOff x="274320" y="2011680"/>
            <a:chExt cx="182880" cy="182880"/>
          </a:xfrm>
        </p:grpSpPr>
        <p:sp>
          <p:nvSpPr>
            <p:cNvPr id="105" name="Google Shape;105;p5"/>
            <p:cNvSpPr/>
            <p:nvPr/>
          </p:nvSpPr>
          <p:spPr>
            <a:xfrm>
              <a:off x="274320" y="201168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274320" y="2049259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>
            <a:off x="2313135" y="1953710"/>
            <a:ext cx="640080" cy="589237"/>
            <a:chOff x="3816714" y="1392054"/>
            <a:chExt cx="640080" cy="589237"/>
          </a:xfrm>
        </p:grpSpPr>
        <p:sp>
          <p:nvSpPr>
            <p:cNvPr id="108" name="Google Shape;108;p5"/>
            <p:cNvSpPr/>
            <p:nvPr/>
          </p:nvSpPr>
          <p:spPr>
            <a:xfrm>
              <a:off x="3908154" y="1392054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3816714" y="1888958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JUPYTER</a:t>
              </a:r>
              <a:endParaRPr/>
            </a:p>
          </p:txBody>
        </p:sp>
        <p:pic>
          <p:nvPicPr>
            <p:cNvPr id="110" name="Google Shape;110;p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05988" y="1489514"/>
              <a:ext cx="265734" cy="26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" name="Google Shape;111;p5"/>
          <p:cNvGrpSpPr/>
          <p:nvPr/>
        </p:nvGrpSpPr>
        <p:grpSpPr>
          <a:xfrm>
            <a:off x="6282321" y="2958338"/>
            <a:ext cx="640080" cy="687586"/>
            <a:chOff x="3846964" y="269132"/>
            <a:chExt cx="640080" cy="687586"/>
          </a:xfrm>
        </p:grpSpPr>
        <p:sp>
          <p:nvSpPr>
            <p:cNvPr id="112" name="Google Shape;112;p5"/>
            <p:cNvSpPr/>
            <p:nvPr/>
          </p:nvSpPr>
          <p:spPr>
            <a:xfrm>
              <a:off x="3938404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3846964" y="772052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APACHE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SPARK</a:t>
              </a:r>
              <a:endParaRPr/>
            </a:p>
          </p:txBody>
        </p:sp>
        <p:pic>
          <p:nvPicPr>
            <p:cNvPr id="114" name="Google Shape;114;p5"/>
            <p:cNvPicPr preferRelativeResize="0"/>
            <p:nvPr/>
          </p:nvPicPr>
          <p:blipFill/>
          <p:spPr>
            <a:xfrm>
              <a:off x="4029845" y="365760"/>
              <a:ext cx="279643" cy="265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grpSp>
        <p:nvGrpSpPr>
          <p:cNvPr id="115" name="Google Shape;115;p5"/>
          <p:cNvGrpSpPr/>
          <p:nvPr/>
        </p:nvGrpSpPr>
        <p:grpSpPr>
          <a:xfrm>
            <a:off x="4580253" y="1949366"/>
            <a:ext cx="640080" cy="684075"/>
            <a:chOff x="3206023" y="3892142"/>
            <a:chExt cx="640080" cy="684075"/>
          </a:xfrm>
        </p:grpSpPr>
        <p:sp>
          <p:nvSpPr>
            <p:cNvPr id="116" name="Google Shape;116;p5"/>
            <p:cNvSpPr/>
            <p:nvPr/>
          </p:nvSpPr>
          <p:spPr>
            <a:xfrm>
              <a:off x="3297463" y="389214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7" name="Google Shape;117;p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53928" y="4053440"/>
              <a:ext cx="347330" cy="1292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5"/>
            <p:cNvSpPr/>
            <p:nvPr/>
          </p:nvSpPr>
          <p:spPr>
            <a:xfrm>
              <a:off x="3206023" y="4391551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APACHE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LIVY</a:t>
              </a:r>
              <a:endParaRPr/>
            </a:p>
          </p:txBody>
        </p:sp>
      </p:grpSp>
      <p:grpSp>
        <p:nvGrpSpPr>
          <p:cNvPr id="119" name="Google Shape;119;p5"/>
          <p:cNvGrpSpPr/>
          <p:nvPr/>
        </p:nvGrpSpPr>
        <p:grpSpPr>
          <a:xfrm>
            <a:off x="6230220" y="905909"/>
            <a:ext cx="677781" cy="687586"/>
            <a:chOff x="3956173" y="4131250"/>
            <a:chExt cx="677781" cy="687586"/>
          </a:xfrm>
        </p:grpSpPr>
        <p:sp>
          <p:nvSpPr>
            <p:cNvPr id="120" name="Google Shape;120;p5"/>
            <p:cNvSpPr/>
            <p:nvPr/>
          </p:nvSpPr>
          <p:spPr>
            <a:xfrm>
              <a:off x="4065662" y="413125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3956173" y="4634170"/>
              <a:ext cx="677781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HORTONWORKS DATA PLATFORM</a:t>
              </a:r>
              <a:endParaRPr dirty="0"/>
            </a:p>
          </p:txBody>
        </p:sp>
        <p:pic>
          <p:nvPicPr>
            <p:cNvPr id="122" name="Google Shape;122;p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27546" y="4176160"/>
              <a:ext cx="340824" cy="3822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5"/>
          <p:cNvGrpSpPr/>
          <p:nvPr/>
        </p:nvGrpSpPr>
        <p:grpSpPr>
          <a:xfrm>
            <a:off x="2307587" y="961568"/>
            <a:ext cx="640080" cy="776408"/>
            <a:chOff x="3980831" y="1625841"/>
            <a:chExt cx="640080" cy="776408"/>
          </a:xfrm>
        </p:grpSpPr>
        <p:sp>
          <p:nvSpPr>
            <p:cNvPr id="124" name="Google Shape;124;p5"/>
            <p:cNvSpPr/>
            <p:nvPr/>
          </p:nvSpPr>
          <p:spPr>
            <a:xfrm>
              <a:off x="4072271" y="1625841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980831" y="2125250"/>
              <a:ext cx="640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DATA SCIENCE EXPERIENCE LOCAL</a:t>
              </a:r>
              <a:endParaRPr dirty="0"/>
            </a:p>
          </p:txBody>
        </p:sp>
        <p:pic>
          <p:nvPicPr>
            <p:cNvPr id="126" name="Google Shape;126;p5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39432" y="1783918"/>
              <a:ext cx="337104" cy="14307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27" name="Google Shape;127;p5"/>
          <p:cNvCxnSpPr/>
          <p:nvPr/>
        </p:nvCxnSpPr>
        <p:spPr>
          <a:xfrm flipH="1">
            <a:off x="7654067" y="457200"/>
            <a:ext cx="8818" cy="4434468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5"/>
          <p:cNvSpPr/>
          <p:nvPr/>
        </p:nvSpPr>
        <p:spPr>
          <a:xfrm>
            <a:off x="8167146" y="4054729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8087738" y="4554138"/>
            <a:ext cx="640080" cy="92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CSV DATASET</a:t>
            </a:r>
            <a:endParaRPr dirty="0"/>
          </a:p>
        </p:txBody>
      </p:sp>
      <p:grpSp>
        <p:nvGrpSpPr>
          <p:cNvPr id="130" name="Google Shape;130;p5"/>
          <p:cNvGrpSpPr/>
          <p:nvPr/>
        </p:nvGrpSpPr>
        <p:grpSpPr>
          <a:xfrm>
            <a:off x="434512" y="2317517"/>
            <a:ext cx="640080" cy="595253"/>
            <a:chOff x="822205" y="2241745"/>
            <a:chExt cx="640080" cy="595253"/>
          </a:xfrm>
        </p:grpSpPr>
        <p:sp>
          <p:nvSpPr>
            <p:cNvPr id="131" name="Google Shape;131;p5"/>
            <p:cNvSpPr/>
            <p:nvPr/>
          </p:nvSpPr>
          <p:spPr>
            <a:xfrm>
              <a:off x="913645" y="224174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A85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2" name="Google Shape;132;p5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05085" y="233318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5"/>
            <p:cNvSpPr/>
            <p:nvPr/>
          </p:nvSpPr>
          <p:spPr>
            <a:xfrm>
              <a:off x="822205" y="2744665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1A857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</a:t>
              </a:r>
              <a:endParaRPr/>
            </a:p>
          </p:txBody>
        </p:sp>
      </p:grpSp>
      <p:cxnSp>
        <p:nvCxnSpPr>
          <p:cNvPr id="134" name="Google Shape;134;p5"/>
          <p:cNvCxnSpPr/>
          <p:nvPr/>
        </p:nvCxnSpPr>
        <p:spPr>
          <a:xfrm>
            <a:off x="1005819" y="2555486"/>
            <a:ext cx="936845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5" name="Google Shape;135;p5"/>
          <p:cNvCxnSpPr/>
          <p:nvPr/>
        </p:nvCxnSpPr>
        <p:spPr>
          <a:xfrm flipH="1">
            <a:off x="2625625" y="2411443"/>
            <a:ext cx="8691" cy="512651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36" name="Google Shape;136;p5"/>
          <p:cNvCxnSpPr/>
          <p:nvPr/>
        </p:nvCxnSpPr>
        <p:spPr>
          <a:xfrm rot="10800000" flipH="1">
            <a:off x="3291149" y="2550377"/>
            <a:ext cx="965184" cy="1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37" name="Google Shape;137;p5"/>
          <p:cNvCxnSpPr/>
          <p:nvPr/>
        </p:nvCxnSpPr>
        <p:spPr>
          <a:xfrm rot="10800000">
            <a:off x="3291148" y="4294509"/>
            <a:ext cx="4875998" cy="243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38" name="Google Shape;138;p5"/>
          <p:cNvGrpSpPr/>
          <p:nvPr/>
        </p:nvGrpSpPr>
        <p:grpSpPr>
          <a:xfrm>
            <a:off x="6279844" y="1980065"/>
            <a:ext cx="640080" cy="706143"/>
            <a:chOff x="5570616" y="2456644"/>
            <a:chExt cx="640080" cy="706143"/>
          </a:xfrm>
        </p:grpSpPr>
        <p:sp>
          <p:nvSpPr>
            <p:cNvPr id="139" name="Google Shape;139;p5"/>
            <p:cNvSpPr/>
            <p:nvPr/>
          </p:nvSpPr>
          <p:spPr>
            <a:xfrm>
              <a:off x="5570616" y="2978121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HADOOP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HDFS</a:t>
              </a:r>
              <a:endParaRPr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5650134" y="2456644"/>
              <a:ext cx="457200" cy="457200"/>
            </a:xfrm>
            <a:prstGeom prst="ellipse">
              <a:avLst/>
            </a:prstGeom>
            <a:solidFill>
              <a:schemeClr val="lt1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1" name="Google Shape;141;p5"/>
            <p:cNvPicPr preferRelativeResize="0"/>
            <p:nvPr/>
          </p:nvPicPr>
          <p:blipFill rotWithShape="1">
            <a:blip r:embed="rId8">
              <a:alphaModFix/>
            </a:blip>
            <a:srcRect l="10424" t="14338"/>
            <a:stretch/>
          </p:blipFill>
          <p:spPr>
            <a:xfrm>
              <a:off x="5690684" y="2590241"/>
              <a:ext cx="376099" cy="2020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2" name="Google Shape;142;p5"/>
          <p:cNvCxnSpPr/>
          <p:nvPr/>
        </p:nvCxnSpPr>
        <p:spPr>
          <a:xfrm flipH="1">
            <a:off x="6599884" y="2471676"/>
            <a:ext cx="1209" cy="508981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43" name="Google Shape;143;p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248090" y="4104090"/>
            <a:ext cx="342679" cy="34267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5"/>
          <p:cNvSpPr/>
          <p:nvPr/>
        </p:nvSpPr>
        <p:spPr>
          <a:xfrm>
            <a:off x="1709573" y="715290"/>
            <a:ext cx="1772885" cy="4237463"/>
          </a:xfrm>
          <a:prstGeom prst="rect">
            <a:avLst/>
          </a:prstGeom>
          <a:noFill/>
          <a:ln w="31750" cap="flat" cmpd="sng">
            <a:solidFill>
              <a:srgbClr val="395E8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5"/>
          <p:cNvSpPr/>
          <p:nvPr/>
        </p:nvSpPr>
        <p:spPr>
          <a:xfrm>
            <a:off x="2858758" y="774827"/>
            <a:ext cx="54463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3995101" y="737593"/>
            <a:ext cx="3502371" cy="3301712"/>
          </a:xfrm>
          <a:prstGeom prst="rect">
            <a:avLst/>
          </a:prstGeom>
          <a:noFill/>
          <a:ln w="31750" cap="flat" cmpd="sng">
            <a:solidFill>
              <a:srgbClr val="395E89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5"/>
          <p:cNvSpPr/>
          <p:nvPr/>
        </p:nvSpPr>
        <p:spPr>
          <a:xfrm>
            <a:off x="6886358" y="793414"/>
            <a:ext cx="544636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CLUSTER</a:t>
            </a:r>
            <a:endParaRPr/>
          </a:p>
        </p:txBody>
      </p:sp>
      <p:pic>
        <p:nvPicPr>
          <p:cNvPr id="148" name="Google Shape;148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48751" y="1073224"/>
            <a:ext cx="337104" cy="14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5"/>
          <p:cNvGrpSpPr/>
          <p:nvPr/>
        </p:nvGrpSpPr>
        <p:grpSpPr>
          <a:xfrm>
            <a:off x="2296455" y="2924094"/>
            <a:ext cx="640080" cy="687586"/>
            <a:chOff x="3846964" y="269132"/>
            <a:chExt cx="640080" cy="687586"/>
          </a:xfrm>
        </p:grpSpPr>
        <p:sp>
          <p:nvSpPr>
            <p:cNvPr id="150" name="Google Shape;150;p5"/>
            <p:cNvSpPr/>
            <p:nvPr/>
          </p:nvSpPr>
          <p:spPr>
            <a:xfrm>
              <a:off x="3938404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3846964" y="772052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APACHE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SPARK</a:t>
              </a:r>
              <a:endParaRPr/>
            </a:p>
          </p:txBody>
        </p:sp>
        <p:pic>
          <p:nvPicPr>
            <p:cNvPr id="152" name="Google Shape;152;p5"/>
            <p:cNvPicPr preferRelativeResize="0"/>
            <p:nvPr/>
          </p:nvPicPr>
          <p:blipFill/>
          <p:spPr>
            <a:xfrm>
              <a:off x="4029845" y="365760"/>
              <a:ext cx="279643" cy="2654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</p:grpSp>
      <p:cxnSp>
        <p:nvCxnSpPr>
          <p:cNvPr id="153" name="Google Shape;153;p5"/>
          <p:cNvCxnSpPr/>
          <p:nvPr/>
        </p:nvCxnSpPr>
        <p:spPr>
          <a:xfrm rot="10800000" flipH="1">
            <a:off x="5523946" y="2550378"/>
            <a:ext cx="329871" cy="5108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"/>
          <p:cNvSpPr/>
          <p:nvPr/>
        </p:nvSpPr>
        <p:spPr>
          <a:xfrm>
            <a:off x="6474375" y="1064672"/>
            <a:ext cx="2113693" cy="3278983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3532177" y="1062647"/>
            <a:ext cx="2113693" cy="3278983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599809" y="571800"/>
            <a:ext cx="36576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161" name="Google Shape;161;p6"/>
          <p:cNvCxnSpPr/>
          <p:nvPr/>
        </p:nvCxnSpPr>
        <p:spPr>
          <a:xfrm>
            <a:off x="1581973" y="537123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" name="Google Shape;162;p6"/>
          <p:cNvSpPr/>
          <p:nvPr/>
        </p:nvSpPr>
        <p:spPr>
          <a:xfrm>
            <a:off x="7115869" y="537123"/>
            <a:ext cx="93946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CLOUD</a:t>
            </a:r>
            <a:endParaRPr/>
          </a:p>
        </p:txBody>
      </p:sp>
      <p:sp>
        <p:nvSpPr>
          <p:cNvPr id="163" name="Google Shape;163;p6"/>
          <p:cNvSpPr/>
          <p:nvPr/>
        </p:nvSpPr>
        <p:spPr>
          <a:xfrm>
            <a:off x="4257549" y="569939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 PREM</a:t>
            </a:r>
            <a:endParaRPr/>
          </a:p>
        </p:txBody>
      </p:sp>
      <p:grpSp>
        <p:nvGrpSpPr>
          <p:cNvPr id="164" name="Google Shape;164;p6"/>
          <p:cNvGrpSpPr/>
          <p:nvPr/>
        </p:nvGrpSpPr>
        <p:grpSpPr>
          <a:xfrm>
            <a:off x="5766637" y="2493136"/>
            <a:ext cx="182880" cy="182880"/>
            <a:chOff x="274320" y="914400"/>
            <a:chExt cx="182880" cy="182880"/>
          </a:xfrm>
        </p:grpSpPr>
        <p:sp>
          <p:nvSpPr>
            <p:cNvPr id="165" name="Google Shape;165;p6"/>
            <p:cNvSpPr/>
            <p:nvPr/>
          </p:nvSpPr>
          <p:spPr>
            <a:xfrm>
              <a:off x="274320" y="91440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274320" y="951979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</p:grpSp>
      <p:grpSp>
        <p:nvGrpSpPr>
          <p:cNvPr id="167" name="Google Shape;167;p6"/>
          <p:cNvGrpSpPr/>
          <p:nvPr/>
        </p:nvGrpSpPr>
        <p:grpSpPr>
          <a:xfrm>
            <a:off x="2709664" y="2521009"/>
            <a:ext cx="182880" cy="182880"/>
            <a:chOff x="274320" y="1188720"/>
            <a:chExt cx="182880" cy="182880"/>
          </a:xfrm>
        </p:grpSpPr>
        <p:sp>
          <p:nvSpPr>
            <p:cNvPr id="168" name="Google Shape;168;p6"/>
            <p:cNvSpPr/>
            <p:nvPr/>
          </p:nvSpPr>
          <p:spPr>
            <a:xfrm>
              <a:off x="274320" y="118872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274320" y="118872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</p:grpSp>
      <p:grpSp>
        <p:nvGrpSpPr>
          <p:cNvPr id="170" name="Google Shape;170;p6"/>
          <p:cNvGrpSpPr/>
          <p:nvPr/>
        </p:nvGrpSpPr>
        <p:grpSpPr>
          <a:xfrm>
            <a:off x="5760081" y="2121384"/>
            <a:ext cx="182880" cy="182880"/>
            <a:chOff x="574635" y="1254519"/>
            <a:chExt cx="182880" cy="182880"/>
          </a:xfrm>
        </p:grpSpPr>
        <p:sp>
          <p:nvSpPr>
            <p:cNvPr id="171" name="Google Shape;171;p6"/>
            <p:cNvSpPr/>
            <p:nvPr/>
          </p:nvSpPr>
          <p:spPr>
            <a:xfrm>
              <a:off x="574635" y="1254519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574635" y="1254519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  <p:grpSp>
        <p:nvGrpSpPr>
          <p:cNvPr id="173" name="Google Shape;173;p6"/>
          <p:cNvGrpSpPr/>
          <p:nvPr/>
        </p:nvGrpSpPr>
        <p:grpSpPr>
          <a:xfrm>
            <a:off x="1089149" y="2497071"/>
            <a:ext cx="182880" cy="182880"/>
            <a:chOff x="905404" y="2988567"/>
            <a:chExt cx="182880" cy="182880"/>
          </a:xfrm>
        </p:grpSpPr>
        <p:sp>
          <p:nvSpPr>
            <p:cNvPr id="174" name="Google Shape;174;p6"/>
            <p:cNvSpPr/>
            <p:nvPr/>
          </p:nvSpPr>
          <p:spPr>
            <a:xfrm>
              <a:off x="905404" y="2988567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905404" y="3026146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</p:grpSp>
      <p:grpSp>
        <p:nvGrpSpPr>
          <p:cNvPr id="176" name="Google Shape;176;p6"/>
          <p:cNvGrpSpPr/>
          <p:nvPr/>
        </p:nvGrpSpPr>
        <p:grpSpPr>
          <a:xfrm>
            <a:off x="5753834" y="2862831"/>
            <a:ext cx="182880" cy="182880"/>
            <a:chOff x="274320" y="2011680"/>
            <a:chExt cx="182880" cy="182880"/>
          </a:xfrm>
        </p:grpSpPr>
        <p:sp>
          <p:nvSpPr>
            <p:cNvPr id="177" name="Google Shape;177;p6"/>
            <p:cNvSpPr/>
            <p:nvPr/>
          </p:nvSpPr>
          <p:spPr>
            <a:xfrm>
              <a:off x="274320" y="201168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274320" y="201168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</a:t>
              </a:r>
              <a:endParaRPr/>
            </a:p>
          </p:txBody>
        </p:sp>
      </p:grpSp>
      <p:grpSp>
        <p:nvGrpSpPr>
          <p:cNvPr id="179" name="Google Shape;179;p6"/>
          <p:cNvGrpSpPr/>
          <p:nvPr/>
        </p:nvGrpSpPr>
        <p:grpSpPr>
          <a:xfrm>
            <a:off x="3971570" y="2530715"/>
            <a:ext cx="182880" cy="182880"/>
            <a:chOff x="879503" y="2919745"/>
            <a:chExt cx="182880" cy="182880"/>
          </a:xfrm>
        </p:grpSpPr>
        <p:sp>
          <p:nvSpPr>
            <p:cNvPr id="180" name="Google Shape;180;p6"/>
            <p:cNvSpPr/>
            <p:nvPr/>
          </p:nvSpPr>
          <p:spPr>
            <a:xfrm>
              <a:off x="879503" y="2919745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79503" y="2919745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6</a:t>
              </a:r>
              <a:endParaRPr/>
            </a:p>
          </p:txBody>
        </p:sp>
      </p:grpSp>
      <p:cxnSp>
        <p:nvCxnSpPr>
          <p:cNvPr id="182" name="Google Shape;182;p6"/>
          <p:cNvCxnSpPr/>
          <p:nvPr/>
        </p:nvCxnSpPr>
        <p:spPr>
          <a:xfrm>
            <a:off x="6039736" y="508842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6"/>
          <p:cNvCxnSpPr/>
          <p:nvPr/>
        </p:nvCxnSpPr>
        <p:spPr>
          <a:xfrm>
            <a:off x="1012601" y="2746545"/>
            <a:ext cx="1052097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84" name="Google Shape;184;p6"/>
          <p:cNvCxnSpPr/>
          <p:nvPr/>
        </p:nvCxnSpPr>
        <p:spPr>
          <a:xfrm>
            <a:off x="2538279" y="2746545"/>
            <a:ext cx="1771567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185" name="Google Shape;185;p6"/>
          <p:cNvCxnSpPr/>
          <p:nvPr/>
        </p:nvCxnSpPr>
        <p:spPr>
          <a:xfrm rot="10800000" flipH="1">
            <a:off x="4794083" y="1943399"/>
            <a:ext cx="2508538" cy="803144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186" name="Google Shape;186;p6"/>
          <p:cNvGrpSpPr/>
          <p:nvPr/>
        </p:nvGrpSpPr>
        <p:grpSpPr>
          <a:xfrm>
            <a:off x="7211181" y="1664184"/>
            <a:ext cx="640080" cy="777240"/>
            <a:chOff x="4754880" y="274320"/>
            <a:chExt cx="640080" cy="777240"/>
          </a:xfrm>
        </p:grpSpPr>
        <p:sp>
          <p:nvSpPr>
            <p:cNvPr id="187" name="Google Shape;187;p6"/>
            <p:cNvSpPr/>
            <p:nvPr/>
          </p:nvSpPr>
          <p:spPr>
            <a:xfrm>
              <a:off x="48463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88" name="Google Shape;188;p6" descr="public/generated/icons/bc35fb8c-bc5b-431b-859e-3861771d5843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37760" y="36576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6"/>
            <p:cNvSpPr/>
            <p:nvPr/>
          </p:nvSpPr>
          <p:spPr>
            <a:xfrm>
              <a:off x="4754880" y="77724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SPEECH TO TEXT</a:t>
              </a:r>
              <a:endParaRPr/>
            </a:p>
          </p:txBody>
        </p:sp>
      </p:grpSp>
      <p:grpSp>
        <p:nvGrpSpPr>
          <p:cNvPr id="190" name="Google Shape;190;p6"/>
          <p:cNvGrpSpPr/>
          <p:nvPr/>
        </p:nvGrpSpPr>
        <p:grpSpPr>
          <a:xfrm>
            <a:off x="7226482" y="3349210"/>
            <a:ext cx="640080" cy="777240"/>
            <a:chOff x="2926080" y="1371600"/>
            <a:chExt cx="640080" cy="777240"/>
          </a:xfrm>
        </p:grpSpPr>
        <p:sp>
          <p:nvSpPr>
            <p:cNvPr id="191" name="Google Shape;191;p6"/>
            <p:cNvSpPr/>
            <p:nvPr/>
          </p:nvSpPr>
          <p:spPr>
            <a:xfrm>
              <a:off x="3017520" y="137160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2" name="Google Shape;192;p6" descr="public/generated/icons/282c1d79-9176-4597-9cff-941a8d6cfd4c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08960" y="146304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6"/>
            <p:cNvSpPr/>
            <p:nvPr/>
          </p:nvSpPr>
          <p:spPr>
            <a:xfrm>
              <a:off x="2926080" y="187452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TEXT TO SPEECH</a:t>
              </a:r>
              <a:endParaRPr/>
            </a:p>
          </p:txBody>
        </p:sp>
      </p:grpSp>
      <p:grpSp>
        <p:nvGrpSpPr>
          <p:cNvPr id="194" name="Google Shape;194;p6"/>
          <p:cNvGrpSpPr/>
          <p:nvPr/>
        </p:nvGrpSpPr>
        <p:grpSpPr>
          <a:xfrm>
            <a:off x="4218406" y="2502960"/>
            <a:ext cx="640080" cy="687586"/>
            <a:chOff x="4754880" y="3566160"/>
            <a:chExt cx="640080" cy="687586"/>
          </a:xfrm>
        </p:grpSpPr>
        <p:sp>
          <p:nvSpPr>
            <p:cNvPr id="195" name="Google Shape;195;p6"/>
            <p:cNvSpPr/>
            <p:nvPr/>
          </p:nvSpPr>
          <p:spPr>
            <a:xfrm>
              <a:off x="48463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6" name="Google Shape;196;p6" descr="public/generated/icons/VoiceAgent09152017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377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6"/>
            <p:cNvSpPr/>
            <p:nvPr/>
          </p:nvSpPr>
          <p:spPr>
            <a:xfrm>
              <a:off x="4754880" y="4069080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VOICE GATEWAY</a:t>
              </a:r>
              <a:endParaRPr/>
            </a:p>
          </p:txBody>
        </p:sp>
      </p:grpSp>
      <p:grpSp>
        <p:nvGrpSpPr>
          <p:cNvPr id="198" name="Google Shape;198;p6"/>
          <p:cNvGrpSpPr/>
          <p:nvPr/>
        </p:nvGrpSpPr>
        <p:grpSpPr>
          <a:xfrm>
            <a:off x="7226482" y="2502960"/>
            <a:ext cx="640080" cy="687586"/>
            <a:chOff x="5669280" y="3566160"/>
            <a:chExt cx="640080" cy="687586"/>
          </a:xfrm>
        </p:grpSpPr>
        <p:sp>
          <p:nvSpPr>
            <p:cNvPr id="199" name="Google Shape;199;p6"/>
            <p:cNvSpPr/>
            <p:nvPr/>
          </p:nvSpPr>
          <p:spPr>
            <a:xfrm>
              <a:off x="57607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0" name="Google Shape;200;p6" descr="public/generated/icons/7045626d-55e3-4418-be11-683a26dbc1e5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521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6"/>
            <p:cNvSpPr/>
            <p:nvPr/>
          </p:nvSpPr>
          <p:spPr>
            <a:xfrm>
              <a:off x="5669280" y="4069080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WATSON ASSISTANT</a:t>
              </a:r>
              <a:endParaRPr/>
            </a:p>
          </p:txBody>
        </p:sp>
      </p:grpSp>
      <p:grpSp>
        <p:nvGrpSpPr>
          <p:cNvPr id="202" name="Google Shape;202;p6"/>
          <p:cNvGrpSpPr/>
          <p:nvPr/>
        </p:nvGrpSpPr>
        <p:grpSpPr>
          <a:xfrm>
            <a:off x="463961" y="2512156"/>
            <a:ext cx="640080" cy="595253"/>
            <a:chOff x="286153" y="2596043"/>
            <a:chExt cx="640080" cy="595253"/>
          </a:xfrm>
        </p:grpSpPr>
        <p:sp>
          <p:nvSpPr>
            <p:cNvPr id="203" name="Google Shape;203;p6"/>
            <p:cNvSpPr/>
            <p:nvPr/>
          </p:nvSpPr>
          <p:spPr>
            <a:xfrm>
              <a:off x="377593" y="259604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A85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4" name="Google Shape;204;p6" descr="public/generated/icons/Mobile-https%3A%2F%2Fraw.githubusercontent.com%2FIBM-Design%2Ficons%2Fmaster%2Fdist%2Fsvg%2Fobject-based%2Fmobile-phone_64.svg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69033" y="2687483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6"/>
            <p:cNvSpPr/>
            <p:nvPr/>
          </p:nvSpPr>
          <p:spPr>
            <a:xfrm>
              <a:off x="286153" y="3098963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chemeClr val="lt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MOBILE</a:t>
              </a:r>
              <a:endParaRPr/>
            </a:p>
          </p:txBody>
        </p:sp>
      </p:grpSp>
      <p:grpSp>
        <p:nvGrpSpPr>
          <p:cNvPr id="206" name="Google Shape;206;p6"/>
          <p:cNvGrpSpPr/>
          <p:nvPr/>
        </p:nvGrpSpPr>
        <p:grpSpPr>
          <a:xfrm>
            <a:off x="1937217" y="2497071"/>
            <a:ext cx="712162" cy="795138"/>
            <a:chOff x="176823" y="3074418"/>
            <a:chExt cx="712162" cy="795138"/>
          </a:xfrm>
        </p:grpSpPr>
        <p:sp>
          <p:nvSpPr>
            <p:cNvPr id="207" name="Google Shape;207;p6"/>
            <p:cNvSpPr/>
            <p:nvPr/>
          </p:nvSpPr>
          <p:spPr>
            <a:xfrm>
              <a:off x="304304" y="3074418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8" name="Google Shape;208;p6" descr="public/generated/icons/477c8d09-81e9-48e2-b04c-6157bb2f234f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395744" y="3165858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6"/>
            <p:cNvSpPr/>
            <p:nvPr/>
          </p:nvSpPr>
          <p:spPr>
            <a:xfrm>
              <a:off x="176823" y="3595236"/>
              <a:ext cx="712162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TWILIO PROGRAMMABLE VOICE</a:t>
              </a:r>
              <a:endParaRPr/>
            </a:p>
          </p:txBody>
        </p:sp>
      </p:grpSp>
      <p:grpSp>
        <p:nvGrpSpPr>
          <p:cNvPr id="210" name="Google Shape;210;p6"/>
          <p:cNvGrpSpPr/>
          <p:nvPr/>
        </p:nvGrpSpPr>
        <p:grpSpPr>
          <a:xfrm>
            <a:off x="7232305" y="825409"/>
            <a:ext cx="640080" cy="777240"/>
            <a:chOff x="183868" y="2396355"/>
            <a:chExt cx="640080" cy="777240"/>
          </a:xfrm>
        </p:grpSpPr>
        <p:sp>
          <p:nvSpPr>
            <p:cNvPr id="211" name="Google Shape;211;p6"/>
            <p:cNvSpPr/>
            <p:nvPr/>
          </p:nvSpPr>
          <p:spPr>
            <a:xfrm>
              <a:off x="275308" y="239635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2" name="Google Shape;212;p6" descr="icons/namedsvg/IBM Clou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66748" y="248779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6"/>
            <p:cNvSpPr/>
            <p:nvPr/>
          </p:nvSpPr>
          <p:spPr>
            <a:xfrm>
              <a:off x="183868" y="2899275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IBM CLOUD</a:t>
              </a:r>
              <a:endParaRPr dirty="0"/>
            </a:p>
          </p:txBody>
        </p:sp>
      </p:grpSp>
      <p:cxnSp>
        <p:nvCxnSpPr>
          <p:cNvPr id="214" name="Google Shape;214;p6"/>
          <p:cNvCxnSpPr/>
          <p:nvPr/>
        </p:nvCxnSpPr>
        <p:spPr>
          <a:xfrm>
            <a:off x="3022516" y="508842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5" name="Google Shape;215;p6"/>
          <p:cNvSpPr/>
          <p:nvPr/>
        </p:nvSpPr>
        <p:spPr>
          <a:xfrm>
            <a:off x="1969961" y="643755"/>
            <a:ext cx="643387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/>
          </a:p>
        </p:txBody>
      </p:sp>
      <p:grpSp>
        <p:nvGrpSpPr>
          <p:cNvPr id="216" name="Google Shape;216;p6"/>
          <p:cNvGrpSpPr/>
          <p:nvPr/>
        </p:nvGrpSpPr>
        <p:grpSpPr>
          <a:xfrm>
            <a:off x="4227747" y="878486"/>
            <a:ext cx="640080" cy="687586"/>
            <a:chOff x="183868" y="2396355"/>
            <a:chExt cx="640080" cy="687586"/>
          </a:xfrm>
        </p:grpSpPr>
        <p:sp>
          <p:nvSpPr>
            <p:cNvPr id="217" name="Google Shape;217;p6"/>
            <p:cNvSpPr/>
            <p:nvPr/>
          </p:nvSpPr>
          <p:spPr>
            <a:xfrm>
              <a:off x="275308" y="239635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8" name="Google Shape;218;p6" descr="icons/namedsvg/IBM Cloud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366748" y="248779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" name="Google Shape;219;p6"/>
            <p:cNvSpPr/>
            <p:nvPr/>
          </p:nvSpPr>
          <p:spPr>
            <a:xfrm>
              <a:off x="183868" y="2899275"/>
              <a:ext cx="640080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IBM CLOUD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PRIVATE</a:t>
              </a:r>
              <a:endParaRPr/>
            </a:p>
          </p:txBody>
        </p:sp>
      </p:grpSp>
      <p:cxnSp>
        <p:nvCxnSpPr>
          <p:cNvPr id="220" name="Google Shape;220;p6"/>
          <p:cNvCxnSpPr/>
          <p:nvPr/>
        </p:nvCxnSpPr>
        <p:spPr>
          <a:xfrm rot="10800000" flipH="1">
            <a:off x="4776387" y="2738917"/>
            <a:ext cx="2526234" cy="14524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cxnSp>
        <p:nvCxnSpPr>
          <p:cNvPr id="221" name="Google Shape;221;p6"/>
          <p:cNvCxnSpPr/>
          <p:nvPr/>
        </p:nvCxnSpPr>
        <p:spPr>
          <a:xfrm>
            <a:off x="4794083" y="2753441"/>
            <a:ext cx="2517879" cy="860828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stealth" w="med" len="med"/>
            <a:tailEnd type="stealth" w="med" len="med"/>
          </a:ln>
        </p:spPr>
      </p:cxnSp>
      <p:grpSp>
        <p:nvGrpSpPr>
          <p:cNvPr id="222" name="Google Shape;222;p6"/>
          <p:cNvGrpSpPr/>
          <p:nvPr/>
        </p:nvGrpSpPr>
        <p:grpSpPr>
          <a:xfrm>
            <a:off x="1787032" y="2502960"/>
            <a:ext cx="182880" cy="182880"/>
            <a:chOff x="274320" y="1188720"/>
            <a:chExt cx="182880" cy="182880"/>
          </a:xfrm>
        </p:grpSpPr>
        <p:sp>
          <p:nvSpPr>
            <p:cNvPr id="223" name="Google Shape;223;p6"/>
            <p:cNvSpPr/>
            <p:nvPr/>
          </p:nvSpPr>
          <p:spPr>
            <a:xfrm>
              <a:off x="274320" y="118872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74320" y="1226299"/>
              <a:ext cx="182880" cy="10772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7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/>
          <p:nvPr/>
        </p:nvSpPr>
        <p:spPr>
          <a:xfrm>
            <a:off x="3659278" y="1292989"/>
            <a:ext cx="1347664" cy="2995392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7"/>
          <p:cNvSpPr/>
          <p:nvPr/>
        </p:nvSpPr>
        <p:spPr>
          <a:xfrm>
            <a:off x="1114167" y="525110"/>
            <a:ext cx="36576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231" name="Google Shape;231;p7"/>
          <p:cNvCxnSpPr/>
          <p:nvPr/>
        </p:nvCxnSpPr>
        <p:spPr>
          <a:xfrm>
            <a:off x="2637805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2" name="Google Shape;232;p7"/>
          <p:cNvSpPr/>
          <p:nvPr/>
        </p:nvSpPr>
        <p:spPr>
          <a:xfrm>
            <a:off x="4031412" y="525109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Cloud</a:t>
            </a:r>
            <a:endParaRPr dirty="0"/>
          </a:p>
        </p:txBody>
      </p:sp>
      <p:cxnSp>
        <p:nvCxnSpPr>
          <p:cNvPr id="233" name="Google Shape;233;p7"/>
          <p:cNvCxnSpPr/>
          <p:nvPr/>
        </p:nvCxnSpPr>
        <p:spPr>
          <a:xfrm>
            <a:off x="6101676" y="457200"/>
            <a:ext cx="9144" cy="41148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4" name="Google Shape;234;p7"/>
          <p:cNvSpPr/>
          <p:nvPr/>
        </p:nvSpPr>
        <p:spPr>
          <a:xfrm>
            <a:off x="7343089" y="525109"/>
            <a:ext cx="68580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EXTERNAL</a:t>
            </a:r>
            <a:endParaRPr/>
          </a:p>
        </p:txBody>
      </p:sp>
      <p:grpSp>
        <p:nvGrpSpPr>
          <p:cNvPr id="235" name="Google Shape;235;p7"/>
          <p:cNvGrpSpPr/>
          <p:nvPr/>
        </p:nvGrpSpPr>
        <p:grpSpPr>
          <a:xfrm>
            <a:off x="7343089" y="3419701"/>
            <a:ext cx="640080" cy="777240"/>
            <a:chOff x="7388809" y="2332285"/>
            <a:chExt cx="640080" cy="777240"/>
          </a:xfrm>
        </p:grpSpPr>
        <p:sp>
          <p:nvSpPr>
            <p:cNvPr id="236" name="Google Shape;236;p7"/>
            <p:cNvSpPr/>
            <p:nvPr/>
          </p:nvSpPr>
          <p:spPr>
            <a:xfrm>
              <a:off x="7480249" y="233228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7" name="Google Shape;237;p7" descr="icons/namedsvg/Example Data Set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498952" y="2373848"/>
              <a:ext cx="374073" cy="374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" name="Google Shape;238;p7"/>
            <p:cNvSpPr/>
            <p:nvPr/>
          </p:nvSpPr>
          <p:spPr>
            <a:xfrm>
              <a:off x="7388809" y="2835205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 dirty="0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EXAMPLE DATA SET</a:t>
              </a:r>
              <a:endParaRPr dirty="0"/>
            </a:p>
          </p:txBody>
        </p:sp>
      </p:grpSp>
      <p:grpSp>
        <p:nvGrpSpPr>
          <p:cNvPr id="239" name="Google Shape;239;p7"/>
          <p:cNvGrpSpPr/>
          <p:nvPr/>
        </p:nvGrpSpPr>
        <p:grpSpPr>
          <a:xfrm>
            <a:off x="4013070" y="1109474"/>
            <a:ext cx="640080" cy="777240"/>
            <a:chOff x="6583680" y="3566160"/>
            <a:chExt cx="640080" cy="777240"/>
          </a:xfrm>
        </p:grpSpPr>
        <p:sp>
          <p:nvSpPr>
            <p:cNvPr id="240" name="Google Shape;240;p7"/>
            <p:cNvSpPr/>
            <p:nvPr/>
          </p:nvSpPr>
          <p:spPr>
            <a:xfrm>
              <a:off x="6675120" y="35661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1" name="Google Shape;241;p7" descr="public/generated/icons/39ba9d4c-b1c5-4cc3-a163-38b580121e01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766560" y="3657600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7"/>
            <p:cNvSpPr/>
            <p:nvPr/>
          </p:nvSpPr>
          <p:spPr>
            <a:xfrm>
              <a:off x="6583680" y="4069080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WATSON STUDIO</a:t>
              </a:r>
              <a:endParaRPr/>
            </a:p>
          </p:txBody>
        </p:sp>
      </p:grpSp>
      <p:grpSp>
        <p:nvGrpSpPr>
          <p:cNvPr id="243" name="Google Shape;243;p7"/>
          <p:cNvGrpSpPr/>
          <p:nvPr/>
        </p:nvGrpSpPr>
        <p:grpSpPr>
          <a:xfrm>
            <a:off x="7343089" y="1827014"/>
            <a:ext cx="640080" cy="595253"/>
            <a:chOff x="7343089" y="1827014"/>
            <a:chExt cx="640080" cy="595253"/>
          </a:xfrm>
        </p:grpSpPr>
        <p:sp>
          <p:nvSpPr>
            <p:cNvPr id="244" name="Google Shape;244;p7"/>
            <p:cNvSpPr/>
            <p:nvPr/>
          </p:nvSpPr>
          <p:spPr>
            <a:xfrm>
              <a:off x="7434529" y="1827014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7343089" y="2329934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AI FAIRNESS 360</a:t>
              </a:r>
              <a:endParaRPr/>
            </a:p>
          </p:txBody>
        </p:sp>
        <p:pic>
          <p:nvPicPr>
            <p:cNvPr id="246" name="Google Shape;246;p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76351" y="1844689"/>
              <a:ext cx="378417" cy="37841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7"/>
          <p:cNvGrpSpPr/>
          <p:nvPr/>
        </p:nvGrpSpPr>
        <p:grpSpPr>
          <a:xfrm>
            <a:off x="4013070" y="2573517"/>
            <a:ext cx="640080" cy="595253"/>
            <a:chOff x="2926079" y="269132"/>
            <a:chExt cx="640080" cy="595253"/>
          </a:xfrm>
        </p:grpSpPr>
        <p:sp>
          <p:nvSpPr>
            <p:cNvPr id="248" name="Google Shape;248;p7"/>
            <p:cNvSpPr/>
            <p:nvPr/>
          </p:nvSpPr>
          <p:spPr>
            <a:xfrm>
              <a:off x="3017519" y="269132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2926079" y="772052"/>
              <a:ext cx="640080" cy="923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JUPYTER</a:t>
              </a:r>
              <a:endParaRPr/>
            </a:p>
          </p:txBody>
        </p:sp>
        <p:pic>
          <p:nvPicPr>
            <p:cNvPr id="250" name="Google Shape;250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15353" y="372608"/>
              <a:ext cx="265734" cy="2657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1" name="Google Shape;251;p7"/>
          <p:cNvGrpSpPr/>
          <p:nvPr/>
        </p:nvGrpSpPr>
        <p:grpSpPr>
          <a:xfrm>
            <a:off x="1064890" y="2573517"/>
            <a:ext cx="640080" cy="777240"/>
            <a:chOff x="1039776" y="2344917"/>
            <a:chExt cx="640080" cy="777240"/>
          </a:xfrm>
        </p:grpSpPr>
        <p:sp>
          <p:nvSpPr>
            <p:cNvPr id="252" name="Google Shape;252;p7"/>
            <p:cNvSpPr/>
            <p:nvPr/>
          </p:nvSpPr>
          <p:spPr>
            <a:xfrm>
              <a:off x="1131216" y="2344917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A85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53" name="Google Shape;253;p7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222656" y="2436357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4" name="Google Shape;254;p7"/>
            <p:cNvSpPr/>
            <p:nvPr/>
          </p:nvSpPr>
          <p:spPr>
            <a:xfrm>
              <a:off x="1039776" y="2847837"/>
              <a:ext cx="640080" cy="2743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1A857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</a:t>
              </a:r>
              <a:endParaRPr/>
            </a:p>
          </p:txBody>
        </p:sp>
      </p:grpSp>
      <p:cxnSp>
        <p:nvCxnSpPr>
          <p:cNvPr id="255" name="Google Shape;255;p7"/>
          <p:cNvCxnSpPr/>
          <p:nvPr/>
        </p:nvCxnSpPr>
        <p:spPr>
          <a:xfrm>
            <a:off x="1613530" y="2790685"/>
            <a:ext cx="2045748" cy="7694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6" name="Google Shape;256;p7"/>
          <p:cNvCxnSpPr>
            <a:stCxn id="244" idx="2"/>
            <a:endCxn id="229" idx="3"/>
          </p:cNvCxnSpPr>
          <p:nvPr/>
        </p:nvCxnSpPr>
        <p:spPr>
          <a:xfrm flipH="1">
            <a:off x="5006929" y="2055614"/>
            <a:ext cx="2427600" cy="735000"/>
          </a:xfrm>
          <a:prstGeom prst="bentConnector3">
            <a:avLst>
              <a:gd name="adj1" fmla="val 34738"/>
            </a:avLst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7" name="Google Shape;257;p7"/>
          <p:cNvCxnSpPr>
            <a:stCxn id="236" idx="2"/>
          </p:cNvCxnSpPr>
          <p:nvPr/>
        </p:nvCxnSpPr>
        <p:spPr>
          <a:xfrm rot="10800000">
            <a:off x="5006929" y="2939401"/>
            <a:ext cx="2427600" cy="708900"/>
          </a:xfrm>
          <a:prstGeom prst="bentConnector3">
            <a:avLst>
              <a:gd name="adj1" fmla="val 34473"/>
            </a:avLst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58" name="Google Shape;258;p7"/>
          <p:cNvGrpSpPr/>
          <p:nvPr/>
        </p:nvGrpSpPr>
        <p:grpSpPr>
          <a:xfrm>
            <a:off x="1753934" y="2519546"/>
            <a:ext cx="182880" cy="182880"/>
            <a:chOff x="1753934" y="2519546"/>
            <a:chExt cx="182880" cy="182880"/>
          </a:xfrm>
        </p:grpSpPr>
        <p:sp>
          <p:nvSpPr>
            <p:cNvPr id="259" name="Google Shape;259;p7"/>
            <p:cNvSpPr/>
            <p:nvPr/>
          </p:nvSpPr>
          <p:spPr>
            <a:xfrm>
              <a:off x="1753934" y="25195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1753934" y="25195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</a:t>
              </a:r>
              <a:endParaRPr/>
            </a:p>
          </p:txBody>
        </p:sp>
      </p:grpSp>
      <p:grpSp>
        <p:nvGrpSpPr>
          <p:cNvPr id="261" name="Google Shape;261;p7"/>
          <p:cNvGrpSpPr/>
          <p:nvPr/>
        </p:nvGrpSpPr>
        <p:grpSpPr>
          <a:xfrm>
            <a:off x="7161712" y="1760196"/>
            <a:ext cx="182880" cy="182880"/>
            <a:chOff x="5148813" y="2514600"/>
            <a:chExt cx="182880" cy="182880"/>
          </a:xfrm>
        </p:grpSpPr>
        <p:sp>
          <p:nvSpPr>
            <p:cNvPr id="262" name="Google Shape;262;p7"/>
            <p:cNvSpPr/>
            <p:nvPr/>
          </p:nvSpPr>
          <p:spPr>
            <a:xfrm>
              <a:off x="5148813" y="2514600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5148813" y="2514600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</a:t>
              </a:r>
              <a:endParaRPr/>
            </a:p>
          </p:txBody>
        </p:sp>
      </p:grpSp>
      <p:grpSp>
        <p:nvGrpSpPr>
          <p:cNvPr id="264" name="Google Shape;264;p7"/>
          <p:cNvGrpSpPr/>
          <p:nvPr/>
        </p:nvGrpSpPr>
        <p:grpSpPr>
          <a:xfrm>
            <a:off x="7144011" y="3419701"/>
            <a:ext cx="182880" cy="182880"/>
            <a:chOff x="204578" y="2095726"/>
            <a:chExt cx="182880" cy="182880"/>
          </a:xfrm>
        </p:grpSpPr>
        <p:sp>
          <p:nvSpPr>
            <p:cNvPr id="265" name="Google Shape;265;p7"/>
            <p:cNvSpPr/>
            <p:nvPr/>
          </p:nvSpPr>
          <p:spPr>
            <a:xfrm>
              <a:off x="204578" y="209572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04578" y="209572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</a:t>
              </a:r>
              <a:endParaRPr/>
            </a:p>
          </p:txBody>
        </p:sp>
      </p:grpSp>
      <p:grpSp>
        <p:nvGrpSpPr>
          <p:cNvPr id="267" name="Google Shape;267;p7"/>
          <p:cNvGrpSpPr/>
          <p:nvPr/>
        </p:nvGrpSpPr>
        <p:grpSpPr>
          <a:xfrm>
            <a:off x="1744706" y="2886638"/>
            <a:ext cx="182880" cy="182880"/>
            <a:chOff x="204578" y="2827246"/>
            <a:chExt cx="182880" cy="182880"/>
          </a:xfrm>
        </p:grpSpPr>
        <p:sp>
          <p:nvSpPr>
            <p:cNvPr id="268" name="Google Shape;268;p7"/>
            <p:cNvSpPr/>
            <p:nvPr/>
          </p:nvSpPr>
          <p:spPr>
            <a:xfrm>
              <a:off x="204578" y="2827246"/>
              <a:ext cx="182880" cy="18288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0C755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204578" y="2827246"/>
              <a:ext cx="182880" cy="182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 b="1">
                  <a:solidFill>
                    <a:srgbClr val="0C755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"/>
          <p:cNvSpPr/>
          <p:nvPr/>
        </p:nvSpPr>
        <p:spPr>
          <a:xfrm>
            <a:off x="7111325" y="1402844"/>
            <a:ext cx="1347600" cy="14442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8"/>
          <p:cNvGrpSpPr/>
          <p:nvPr/>
        </p:nvGrpSpPr>
        <p:grpSpPr>
          <a:xfrm>
            <a:off x="7474280" y="1153825"/>
            <a:ext cx="640200" cy="770475"/>
            <a:chOff x="2125130" y="1043975"/>
            <a:chExt cx="640200" cy="770475"/>
          </a:xfrm>
        </p:grpSpPr>
        <p:sp>
          <p:nvSpPr>
            <p:cNvPr id="276" name="Google Shape;276;p8"/>
            <p:cNvSpPr/>
            <p:nvPr/>
          </p:nvSpPr>
          <p:spPr>
            <a:xfrm>
              <a:off x="2216570" y="104397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7" name="Google Shape;277;p8"/>
            <p:cNvPicPr preferRelativeResize="0"/>
            <p:nvPr/>
          </p:nvPicPr>
          <p:blipFill rotWithShape="1">
            <a:blip r:embed="rId3">
              <a:alphaModFix/>
            </a:blip>
            <a:srcRect l="10240" t="12546" r="10801" b="11873"/>
            <a:stretch/>
          </p:blipFill>
          <p:spPr>
            <a:xfrm>
              <a:off x="2299641" y="1125311"/>
              <a:ext cx="295863" cy="28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8"/>
            <p:cNvSpPr/>
            <p:nvPr/>
          </p:nvSpPr>
          <p:spPr>
            <a:xfrm>
              <a:off x="2125130" y="154025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GITHUB</a:t>
              </a: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2271875" y="1350145"/>
            <a:ext cx="1347600" cy="14970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5021700" y="1350149"/>
            <a:ext cx="1347600" cy="25971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1117842" y="582260"/>
            <a:ext cx="365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</a:t>
            </a:r>
            <a:endParaRPr/>
          </a:p>
        </p:txBody>
      </p:sp>
      <p:cxnSp>
        <p:nvCxnSpPr>
          <p:cNvPr id="282" name="Google Shape;282;p8"/>
          <p:cNvCxnSpPr/>
          <p:nvPr/>
        </p:nvCxnSpPr>
        <p:spPr>
          <a:xfrm>
            <a:off x="1896650" y="514350"/>
            <a:ext cx="9000" cy="37719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3" name="Google Shape;283;p8"/>
          <p:cNvSpPr/>
          <p:nvPr/>
        </p:nvSpPr>
        <p:spPr>
          <a:xfrm>
            <a:off x="5066662" y="582259"/>
            <a:ext cx="685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IBM CLOUD</a:t>
            </a:r>
            <a:endParaRPr/>
          </a:p>
        </p:txBody>
      </p:sp>
      <p:cxnSp>
        <p:nvCxnSpPr>
          <p:cNvPr id="284" name="Google Shape;284;p8"/>
          <p:cNvCxnSpPr/>
          <p:nvPr/>
        </p:nvCxnSpPr>
        <p:spPr>
          <a:xfrm>
            <a:off x="6762638" y="514350"/>
            <a:ext cx="9000" cy="37719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85" name="Google Shape;285;p8"/>
          <p:cNvSpPr/>
          <p:nvPr/>
        </p:nvSpPr>
        <p:spPr>
          <a:xfrm>
            <a:off x="7477564" y="582259"/>
            <a:ext cx="685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GITHUB</a:t>
            </a:r>
            <a:endParaRPr/>
          </a:p>
        </p:txBody>
      </p:sp>
      <p:cxnSp>
        <p:nvCxnSpPr>
          <p:cNvPr id="286" name="Google Shape;286;p8"/>
          <p:cNvCxnSpPr>
            <a:stCxn id="287" idx="6"/>
            <a:endCxn id="288" idx="2"/>
          </p:cNvCxnSpPr>
          <p:nvPr/>
        </p:nvCxnSpPr>
        <p:spPr>
          <a:xfrm>
            <a:off x="1529245" y="2251818"/>
            <a:ext cx="1197000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9" name="Google Shape;289;p8"/>
          <p:cNvCxnSpPr/>
          <p:nvPr/>
        </p:nvCxnSpPr>
        <p:spPr>
          <a:xfrm>
            <a:off x="3976879" y="514350"/>
            <a:ext cx="9000" cy="3771900"/>
          </a:xfrm>
          <a:prstGeom prst="straightConnector1">
            <a:avLst/>
          </a:prstGeom>
          <a:noFill/>
          <a:ln w="19050" cap="flat" cmpd="sng">
            <a:solidFill>
              <a:srgbClr val="64636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0" name="Google Shape;290;p8"/>
          <p:cNvSpPr/>
          <p:nvPr/>
        </p:nvSpPr>
        <p:spPr>
          <a:xfrm>
            <a:off x="2549825" y="582300"/>
            <a:ext cx="791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GITHUB</a:t>
            </a:r>
            <a:endParaRPr/>
          </a:p>
        </p:txBody>
      </p:sp>
      <p:grpSp>
        <p:nvGrpSpPr>
          <p:cNvPr id="291" name="Google Shape;291;p8"/>
          <p:cNvGrpSpPr/>
          <p:nvPr/>
        </p:nvGrpSpPr>
        <p:grpSpPr>
          <a:xfrm>
            <a:off x="5375393" y="1065118"/>
            <a:ext cx="640200" cy="777120"/>
            <a:chOff x="3860405" y="1463143"/>
            <a:chExt cx="640200" cy="777120"/>
          </a:xfrm>
        </p:grpSpPr>
        <p:sp>
          <p:nvSpPr>
            <p:cNvPr id="292" name="Google Shape;292;p8"/>
            <p:cNvSpPr/>
            <p:nvPr/>
          </p:nvSpPr>
          <p:spPr>
            <a:xfrm>
              <a:off x="3951845" y="146314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3" name="Google Shape;293;p8" descr="public/generated/icons/openwhisk-servic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43285" y="1554582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8"/>
            <p:cNvSpPr/>
            <p:nvPr/>
          </p:nvSpPr>
          <p:spPr>
            <a:xfrm>
              <a:off x="3860405" y="1966063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FUNCTIONS</a:t>
              </a:r>
              <a:endParaRPr/>
            </a:p>
          </p:txBody>
        </p:sp>
      </p:grpSp>
      <p:grpSp>
        <p:nvGrpSpPr>
          <p:cNvPr id="295" name="Google Shape;295;p8"/>
          <p:cNvGrpSpPr/>
          <p:nvPr/>
        </p:nvGrpSpPr>
        <p:grpSpPr>
          <a:xfrm>
            <a:off x="2634830" y="1101125"/>
            <a:ext cx="640200" cy="770475"/>
            <a:chOff x="2125130" y="1043975"/>
            <a:chExt cx="640200" cy="770475"/>
          </a:xfrm>
        </p:grpSpPr>
        <p:sp>
          <p:nvSpPr>
            <p:cNvPr id="296" name="Google Shape;296;p8"/>
            <p:cNvSpPr/>
            <p:nvPr/>
          </p:nvSpPr>
          <p:spPr>
            <a:xfrm>
              <a:off x="2216570" y="104397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97" name="Google Shape;297;p8"/>
            <p:cNvPicPr preferRelativeResize="0"/>
            <p:nvPr/>
          </p:nvPicPr>
          <p:blipFill rotWithShape="1">
            <a:blip r:embed="rId3">
              <a:alphaModFix/>
            </a:blip>
            <a:srcRect l="10240" t="12546" r="10801" b="11873"/>
            <a:stretch/>
          </p:blipFill>
          <p:spPr>
            <a:xfrm>
              <a:off x="2299641" y="1125311"/>
              <a:ext cx="295863" cy="28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8"/>
            <p:cNvSpPr/>
            <p:nvPr/>
          </p:nvSpPr>
          <p:spPr>
            <a:xfrm>
              <a:off x="2125130" y="154025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GITHUB</a:t>
              </a:r>
              <a:endParaRPr/>
            </a:p>
          </p:txBody>
        </p:sp>
      </p:grpSp>
      <p:grpSp>
        <p:nvGrpSpPr>
          <p:cNvPr id="299" name="Google Shape;299;p8"/>
          <p:cNvGrpSpPr/>
          <p:nvPr/>
        </p:nvGrpSpPr>
        <p:grpSpPr>
          <a:xfrm>
            <a:off x="2634830" y="2023218"/>
            <a:ext cx="640200" cy="777120"/>
            <a:chOff x="2115880" y="2997793"/>
            <a:chExt cx="640200" cy="777120"/>
          </a:xfrm>
        </p:grpSpPr>
        <p:sp>
          <p:nvSpPr>
            <p:cNvPr id="288" name="Google Shape;288;p8"/>
            <p:cNvSpPr/>
            <p:nvPr/>
          </p:nvSpPr>
          <p:spPr>
            <a:xfrm>
              <a:off x="2207320" y="299779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2115880" y="3500713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GITHUB ISSUE</a:t>
              </a:r>
              <a:endParaRPr/>
            </a:p>
          </p:txBody>
        </p:sp>
        <p:pic>
          <p:nvPicPr>
            <p:cNvPr id="301" name="Google Shape;301;p8"/>
            <p:cNvPicPr preferRelativeResize="0"/>
            <p:nvPr/>
          </p:nvPicPr>
          <p:blipFill rotWithShape="1">
            <a:blip r:embed="rId5">
              <a:alphaModFix/>
            </a:blip>
            <a:srcRect l="38217" t="26752" r="38278" b="26859"/>
            <a:stretch/>
          </p:blipFill>
          <p:spPr>
            <a:xfrm>
              <a:off x="2253125" y="3045976"/>
              <a:ext cx="365700" cy="3608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8"/>
          <p:cNvGrpSpPr/>
          <p:nvPr/>
        </p:nvGrpSpPr>
        <p:grpSpPr>
          <a:xfrm>
            <a:off x="7465030" y="1854624"/>
            <a:ext cx="640200" cy="777120"/>
            <a:chOff x="7403405" y="963980"/>
            <a:chExt cx="640200" cy="777120"/>
          </a:xfrm>
        </p:grpSpPr>
        <p:sp>
          <p:nvSpPr>
            <p:cNvPr id="303" name="Google Shape;303;p8"/>
            <p:cNvSpPr/>
            <p:nvPr/>
          </p:nvSpPr>
          <p:spPr>
            <a:xfrm>
              <a:off x="7494845" y="9639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7403405" y="146690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GITHUB REPO</a:t>
              </a:r>
              <a:endParaRPr/>
            </a:p>
          </p:txBody>
        </p:sp>
        <p:pic>
          <p:nvPicPr>
            <p:cNvPr id="305" name="Google Shape;305;p8"/>
            <p:cNvPicPr preferRelativeResize="0"/>
            <p:nvPr/>
          </p:nvPicPr>
          <p:blipFill rotWithShape="1">
            <a:blip r:embed="rId6">
              <a:alphaModFix/>
            </a:blip>
            <a:srcRect l="38884" t="21820" r="38743" b="21927"/>
            <a:stretch/>
          </p:blipFill>
          <p:spPr>
            <a:xfrm>
              <a:off x="7561964" y="1007976"/>
              <a:ext cx="324399" cy="4078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6" name="Google Shape;306;p8"/>
          <p:cNvGrpSpPr/>
          <p:nvPr/>
        </p:nvGrpSpPr>
        <p:grpSpPr>
          <a:xfrm>
            <a:off x="5375377" y="3107664"/>
            <a:ext cx="640200" cy="595320"/>
            <a:chOff x="3860390" y="2496914"/>
            <a:chExt cx="640200" cy="595320"/>
          </a:xfrm>
        </p:grpSpPr>
        <p:grpSp>
          <p:nvGrpSpPr>
            <p:cNvPr id="307" name="Google Shape;307;p8"/>
            <p:cNvGrpSpPr/>
            <p:nvPr/>
          </p:nvGrpSpPr>
          <p:grpSpPr>
            <a:xfrm>
              <a:off x="3860390" y="2496914"/>
              <a:ext cx="640200" cy="595320"/>
              <a:chOff x="182880" y="1451279"/>
              <a:chExt cx="640200" cy="595320"/>
            </a:xfrm>
          </p:grpSpPr>
          <p:sp>
            <p:nvSpPr>
              <p:cNvPr id="308" name="Google Shape;308;p8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8"/>
              <p:cNvSpPr/>
              <p:nvPr/>
            </p:nvSpPr>
            <p:spPr>
              <a:xfrm>
                <a:off x="182880" y="1954199"/>
                <a:ext cx="640200" cy="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PYTHON</a:t>
                </a:r>
                <a:endParaRPr/>
              </a:p>
            </p:txBody>
          </p:sp>
        </p:grpSp>
        <p:pic>
          <p:nvPicPr>
            <p:cNvPr id="310" name="Google Shape;310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18301" y="2566880"/>
              <a:ext cx="324401" cy="3244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1" name="Google Shape;311;p8"/>
          <p:cNvGrpSpPr/>
          <p:nvPr/>
        </p:nvGrpSpPr>
        <p:grpSpPr>
          <a:xfrm>
            <a:off x="5375393" y="2015263"/>
            <a:ext cx="640200" cy="777120"/>
            <a:chOff x="5375393" y="1955455"/>
            <a:chExt cx="640200" cy="777120"/>
          </a:xfrm>
        </p:grpSpPr>
        <p:sp>
          <p:nvSpPr>
            <p:cNvPr id="312" name="Google Shape;312;p8"/>
            <p:cNvSpPr/>
            <p:nvPr/>
          </p:nvSpPr>
          <p:spPr>
            <a:xfrm>
              <a:off x="5466832" y="195545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5375393" y="245837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OPENWHISK ACTION</a:t>
              </a:r>
              <a:endParaRPr/>
            </a:p>
          </p:txBody>
        </p:sp>
        <p:pic>
          <p:nvPicPr>
            <p:cNvPr id="314" name="Google Shape;314;p8"/>
            <p:cNvPicPr preferRelativeResize="0"/>
            <p:nvPr/>
          </p:nvPicPr>
          <p:blipFill rotWithShape="1">
            <a:blip r:embed="rId8">
              <a:alphaModFix/>
            </a:blip>
            <a:srcRect r="77097" b="35094"/>
            <a:stretch/>
          </p:blipFill>
          <p:spPr>
            <a:xfrm>
              <a:off x="5554925" y="2045562"/>
              <a:ext cx="280995" cy="2769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5" name="Google Shape;315;p8"/>
          <p:cNvGrpSpPr/>
          <p:nvPr/>
        </p:nvGrpSpPr>
        <p:grpSpPr>
          <a:xfrm>
            <a:off x="4188090" y="2013972"/>
            <a:ext cx="640200" cy="595320"/>
            <a:chOff x="3832615" y="4137864"/>
            <a:chExt cx="640200" cy="595320"/>
          </a:xfrm>
        </p:grpSpPr>
        <p:sp>
          <p:nvSpPr>
            <p:cNvPr id="316" name="Google Shape;316;p8"/>
            <p:cNvSpPr/>
            <p:nvPr/>
          </p:nvSpPr>
          <p:spPr>
            <a:xfrm>
              <a:off x="3924055" y="4137864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3832615" y="4640784"/>
              <a:ext cx="640200" cy="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WEBHOOK PAYLOAD</a:t>
              </a:r>
              <a:endParaRPr/>
            </a:p>
          </p:txBody>
        </p:sp>
        <p:pic>
          <p:nvPicPr>
            <p:cNvPr id="318" name="Google Shape;318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969870" y="4183616"/>
              <a:ext cx="365700" cy="365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19" name="Google Shape;319;p8"/>
          <p:cNvGrpSpPr/>
          <p:nvPr/>
        </p:nvGrpSpPr>
        <p:grpSpPr>
          <a:xfrm>
            <a:off x="980605" y="2023218"/>
            <a:ext cx="640200" cy="777120"/>
            <a:chOff x="504130" y="3293593"/>
            <a:chExt cx="640200" cy="777120"/>
          </a:xfrm>
        </p:grpSpPr>
        <p:sp>
          <p:nvSpPr>
            <p:cNvPr id="287" name="Google Shape;287;p8"/>
            <p:cNvSpPr/>
            <p:nvPr/>
          </p:nvSpPr>
          <p:spPr>
            <a:xfrm>
              <a:off x="595570" y="3293593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504130" y="3796513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PUBLIC ORG MEMBER</a:t>
              </a:r>
              <a:endParaRPr/>
            </a:p>
          </p:txBody>
        </p:sp>
        <p:pic>
          <p:nvPicPr>
            <p:cNvPr id="321" name="Google Shape;321;p8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7020" y="338504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2" name="Google Shape;322;p8"/>
          <p:cNvGrpSpPr/>
          <p:nvPr/>
        </p:nvGrpSpPr>
        <p:grpSpPr>
          <a:xfrm>
            <a:off x="1013830" y="3107686"/>
            <a:ext cx="640200" cy="777120"/>
            <a:chOff x="504130" y="1714605"/>
            <a:chExt cx="640200" cy="777120"/>
          </a:xfrm>
        </p:grpSpPr>
        <p:sp>
          <p:nvSpPr>
            <p:cNvPr id="323" name="Google Shape;323;p8"/>
            <p:cNvSpPr/>
            <p:nvPr/>
          </p:nvSpPr>
          <p:spPr>
            <a:xfrm>
              <a:off x="595570" y="171460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504130" y="221752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PUBLIC ORG OWNER</a:t>
              </a:r>
              <a:endParaRPr/>
            </a:p>
          </p:txBody>
        </p:sp>
        <p:pic>
          <p:nvPicPr>
            <p:cNvPr id="325" name="Google Shape;325;p8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687020" y="1806057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26" name="Google Shape;326;p8"/>
          <p:cNvCxnSpPr>
            <a:stCxn id="288" idx="6"/>
            <a:endCxn id="316" idx="2"/>
          </p:cNvCxnSpPr>
          <p:nvPr/>
        </p:nvCxnSpPr>
        <p:spPr>
          <a:xfrm rot="10800000" flipH="1">
            <a:off x="3183470" y="2242518"/>
            <a:ext cx="1096200" cy="930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7" name="Google Shape;327;p8"/>
          <p:cNvCxnSpPr>
            <a:stCxn id="316" idx="6"/>
            <a:endCxn id="312" idx="2"/>
          </p:cNvCxnSpPr>
          <p:nvPr/>
        </p:nvCxnSpPr>
        <p:spPr>
          <a:xfrm>
            <a:off x="4736730" y="2242572"/>
            <a:ext cx="730200" cy="120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8" name="Google Shape;328;p8"/>
          <p:cNvCxnSpPr>
            <a:stCxn id="313" idx="2"/>
            <a:endCxn id="308" idx="0"/>
          </p:cNvCxnSpPr>
          <p:nvPr/>
        </p:nvCxnSpPr>
        <p:spPr>
          <a:xfrm>
            <a:off x="5695493" y="2792383"/>
            <a:ext cx="0" cy="31530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29" name="Google Shape;329;p8"/>
          <p:cNvCxnSpPr>
            <a:stCxn id="323" idx="6"/>
            <a:endCxn id="308" idx="2"/>
          </p:cNvCxnSpPr>
          <p:nvPr/>
        </p:nvCxnSpPr>
        <p:spPr>
          <a:xfrm>
            <a:off x="1562470" y="3336286"/>
            <a:ext cx="3904200" cy="0"/>
          </a:xfrm>
          <a:prstGeom prst="straightConnector1">
            <a:avLst/>
          </a:prstGeom>
          <a:noFill/>
          <a:ln w="12700" cap="flat" cmpd="sng">
            <a:solidFill>
              <a:srgbClr val="646365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30" name="Google Shape;330;p8"/>
          <p:cNvCxnSpPr>
            <a:stCxn id="308" idx="6"/>
            <a:endCxn id="274" idx="1"/>
          </p:cNvCxnSpPr>
          <p:nvPr/>
        </p:nvCxnSpPr>
        <p:spPr>
          <a:xfrm rot="10800000" flipH="1">
            <a:off x="5924017" y="2124864"/>
            <a:ext cx="1187400" cy="1211400"/>
          </a:xfrm>
          <a:prstGeom prst="bentConnector3">
            <a:avLst>
              <a:gd name="adj1" fmla="val 56271"/>
            </a:avLst>
          </a:prstGeom>
          <a:noFill/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9"/>
          <p:cNvSpPr/>
          <p:nvPr/>
        </p:nvSpPr>
        <p:spPr>
          <a:xfrm>
            <a:off x="5521300" y="432475"/>
            <a:ext cx="3324000" cy="43227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9"/>
          <p:cNvSpPr/>
          <p:nvPr/>
        </p:nvSpPr>
        <p:spPr>
          <a:xfrm>
            <a:off x="7440034" y="179994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9"/>
          <p:cNvSpPr/>
          <p:nvPr/>
        </p:nvSpPr>
        <p:spPr>
          <a:xfrm>
            <a:off x="7330545" y="682914"/>
            <a:ext cx="67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OPENSHIFT</a:t>
            </a:r>
            <a:endParaRPr/>
          </a:p>
        </p:txBody>
      </p:sp>
      <p:grpSp>
        <p:nvGrpSpPr>
          <p:cNvPr id="339" name="Google Shape;339;p9"/>
          <p:cNvGrpSpPr/>
          <p:nvPr/>
        </p:nvGrpSpPr>
        <p:grpSpPr>
          <a:xfrm>
            <a:off x="312487" y="2037499"/>
            <a:ext cx="640200" cy="595320"/>
            <a:chOff x="822205" y="2241745"/>
            <a:chExt cx="640200" cy="595320"/>
          </a:xfrm>
        </p:grpSpPr>
        <p:sp>
          <p:nvSpPr>
            <p:cNvPr id="340" name="Google Shape;340;p9"/>
            <p:cNvSpPr/>
            <p:nvPr/>
          </p:nvSpPr>
          <p:spPr>
            <a:xfrm>
              <a:off x="913645" y="224174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1A857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1" name="Google Shape;341;p9" descr="public/generated/icons/User-https%3A%2F%2Fraw.githubusercontent.com%2FIBM-Design%2Ficons%2Fmaster%2Fdist%2Fsvg%2Fobject-based%2Fuser_64.svg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5085" y="2333185"/>
              <a:ext cx="274320" cy="2743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2" name="Google Shape;342;p9"/>
            <p:cNvSpPr/>
            <p:nvPr/>
          </p:nvSpPr>
          <p:spPr>
            <a:xfrm>
              <a:off x="822205" y="2744665"/>
              <a:ext cx="640200" cy="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1A8572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</a:t>
              </a:r>
              <a:endParaRPr/>
            </a:p>
          </p:txBody>
        </p:sp>
      </p:grpSp>
      <p:pic>
        <p:nvPicPr>
          <p:cNvPr id="343" name="Google Shape;343;p9"/>
          <p:cNvPicPr preferRelativeResize="0"/>
          <p:nvPr/>
        </p:nvPicPr>
        <p:blipFill rotWithShape="1">
          <a:blip r:embed="rId4">
            <a:alphaModFix/>
          </a:blip>
          <a:srcRect l="24507" t="16841" r="24836" b="16461"/>
          <a:stretch/>
        </p:blipFill>
        <p:spPr>
          <a:xfrm>
            <a:off x="7469133" y="226906"/>
            <a:ext cx="400526" cy="363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9"/>
          <p:cNvSpPr/>
          <p:nvPr/>
        </p:nvSpPr>
        <p:spPr>
          <a:xfrm>
            <a:off x="3760463" y="635423"/>
            <a:ext cx="1347600" cy="32040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5" name="Google Shape;345;p9"/>
          <p:cNvGrpSpPr/>
          <p:nvPr/>
        </p:nvGrpSpPr>
        <p:grpSpPr>
          <a:xfrm>
            <a:off x="4123418" y="386371"/>
            <a:ext cx="640200" cy="770475"/>
            <a:chOff x="2125130" y="1043975"/>
            <a:chExt cx="640200" cy="770475"/>
          </a:xfrm>
        </p:grpSpPr>
        <p:sp>
          <p:nvSpPr>
            <p:cNvPr id="346" name="Google Shape;346;p9"/>
            <p:cNvSpPr/>
            <p:nvPr/>
          </p:nvSpPr>
          <p:spPr>
            <a:xfrm>
              <a:off x="2216570" y="104397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47" name="Google Shape;347;p9"/>
            <p:cNvPicPr preferRelativeResize="0"/>
            <p:nvPr/>
          </p:nvPicPr>
          <p:blipFill rotWithShape="1">
            <a:blip r:embed="rId5">
              <a:alphaModFix/>
            </a:blip>
            <a:srcRect l="10240" t="12546" r="10801" b="11873"/>
            <a:stretch/>
          </p:blipFill>
          <p:spPr>
            <a:xfrm>
              <a:off x="2299641" y="1125311"/>
              <a:ext cx="295863" cy="283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9"/>
            <p:cNvSpPr/>
            <p:nvPr/>
          </p:nvSpPr>
          <p:spPr>
            <a:xfrm>
              <a:off x="2125130" y="154025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GITHUB</a:t>
              </a:r>
              <a:endParaRPr/>
            </a:p>
          </p:txBody>
        </p:sp>
      </p:grpSp>
      <p:grpSp>
        <p:nvGrpSpPr>
          <p:cNvPr id="349" name="Google Shape;349;p9"/>
          <p:cNvGrpSpPr/>
          <p:nvPr/>
        </p:nvGrpSpPr>
        <p:grpSpPr>
          <a:xfrm>
            <a:off x="4114168" y="1391970"/>
            <a:ext cx="640200" cy="777120"/>
            <a:chOff x="7403405" y="963980"/>
            <a:chExt cx="640200" cy="777120"/>
          </a:xfrm>
        </p:grpSpPr>
        <p:sp>
          <p:nvSpPr>
            <p:cNvPr id="350" name="Google Shape;350;p9"/>
            <p:cNvSpPr/>
            <p:nvPr/>
          </p:nvSpPr>
          <p:spPr>
            <a:xfrm>
              <a:off x="7494845" y="9639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7403405" y="146690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BACKEND REPO</a:t>
              </a:r>
              <a:endParaRPr/>
            </a:p>
          </p:txBody>
        </p:sp>
        <p:pic>
          <p:nvPicPr>
            <p:cNvPr id="352" name="Google Shape;352;p9"/>
            <p:cNvPicPr preferRelativeResize="0"/>
            <p:nvPr/>
          </p:nvPicPr>
          <p:blipFill rotWithShape="1">
            <a:blip r:embed="rId6">
              <a:alphaModFix/>
            </a:blip>
            <a:srcRect l="38884" t="21820" r="38743" b="21927"/>
            <a:stretch/>
          </p:blipFill>
          <p:spPr>
            <a:xfrm>
              <a:off x="7561964" y="1007976"/>
              <a:ext cx="324399" cy="4078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9"/>
          <p:cNvGrpSpPr/>
          <p:nvPr/>
        </p:nvGrpSpPr>
        <p:grpSpPr>
          <a:xfrm>
            <a:off x="4123418" y="2921670"/>
            <a:ext cx="640200" cy="777120"/>
            <a:chOff x="7403405" y="963980"/>
            <a:chExt cx="640200" cy="777120"/>
          </a:xfrm>
        </p:grpSpPr>
        <p:sp>
          <p:nvSpPr>
            <p:cNvPr id="354" name="Google Shape;354;p9"/>
            <p:cNvSpPr/>
            <p:nvPr/>
          </p:nvSpPr>
          <p:spPr>
            <a:xfrm>
              <a:off x="7494845" y="96398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7403405" y="146690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FRONTEND REPO</a:t>
              </a:r>
              <a:endParaRPr/>
            </a:p>
          </p:txBody>
        </p:sp>
        <p:pic>
          <p:nvPicPr>
            <p:cNvPr id="356" name="Google Shape;356;p9"/>
            <p:cNvPicPr preferRelativeResize="0"/>
            <p:nvPr/>
          </p:nvPicPr>
          <p:blipFill rotWithShape="1">
            <a:blip r:embed="rId6">
              <a:alphaModFix/>
            </a:blip>
            <a:srcRect l="38884" t="21820" r="38743" b="21927"/>
            <a:stretch/>
          </p:blipFill>
          <p:spPr>
            <a:xfrm>
              <a:off x="7561964" y="1007976"/>
              <a:ext cx="324399" cy="4078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9"/>
          <p:cNvSpPr/>
          <p:nvPr/>
        </p:nvSpPr>
        <p:spPr>
          <a:xfrm>
            <a:off x="1408200" y="635425"/>
            <a:ext cx="1938900" cy="3204000"/>
          </a:xfrm>
          <a:prstGeom prst="rect">
            <a:avLst/>
          </a:prstGeom>
          <a:solidFill>
            <a:srgbClr val="DAE5F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9"/>
          <p:cNvSpPr/>
          <p:nvPr/>
        </p:nvSpPr>
        <p:spPr>
          <a:xfrm>
            <a:off x="5795925" y="833425"/>
            <a:ext cx="2820600" cy="14247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9" name="Google Shape;359;p9"/>
          <p:cNvGrpSpPr/>
          <p:nvPr/>
        </p:nvGrpSpPr>
        <p:grpSpPr>
          <a:xfrm>
            <a:off x="5888580" y="616235"/>
            <a:ext cx="640200" cy="777120"/>
            <a:chOff x="3840305" y="2198285"/>
            <a:chExt cx="640200" cy="777120"/>
          </a:xfrm>
        </p:grpSpPr>
        <p:sp>
          <p:nvSpPr>
            <p:cNvPr id="360" name="Google Shape;360;p9"/>
            <p:cNvSpPr/>
            <p:nvPr/>
          </p:nvSpPr>
          <p:spPr>
            <a:xfrm>
              <a:off x="3931745" y="219828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3840305" y="270120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CLOUD PAK FOR APPLICATIONS</a:t>
              </a:r>
              <a:endParaRPr/>
            </a:p>
          </p:txBody>
        </p:sp>
        <p:pic>
          <p:nvPicPr>
            <p:cNvPr id="362" name="Google Shape;362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2454" y="2240433"/>
              <a:ext cx="321549" cy="3728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9"/>
          <p:cNvGrpSpPr/>
          <p:nvPr/>
        </p:nvGrpSpPr>
        <p:grpSpPr>
          <a:xfrm>
            <a:off x="1771155" y="386371"/>
            <a:ext cx="640200" cy="770475"/>
            <a:chOff x="1753980" y="343471"/>
            <a:chExt cx="640200" cy="770475"/>
          </a:xfrm>
        </p:grpSpPr>
        <p:sp>
          <p:nvSpPr>
            <p:cNvPr id="364" name="Google Shape;364;p9"/>
            <p:cNvSpPr/>
            <p:nvPr/>
          </p:nvSpPr>
          <p:spPr>
            <a:xfrm>
              <a:off x="1845420" y="343471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1753980" y="839746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MACHINE</a:t>
              </a:r>
              <a:endParaRPr/>
            </a:p>
          </p:txBody>
        </p:sp>
        <p:pic>
          <p:nvPicPr>
            <p:cNvPr id="366" name="Google Shape;366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902430" y="383266"/>
              <a:ext cx="345125" cy="3451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67" name="Google Shape;367;p9"/>
          <p:cNvCxnSpPr>
            <a:stCxn id="340" idx="6"/>
            <a:endCxn id="368" idx="2"/>
          </p:cNvCxnSpPr>
          <p:nvPr/>
        </p:nvCxnSpPr>
        <p:spPr>
          <a:xfrm rot="10800000" flipH="1">
            <a:off x="861127" y="1620499"/>
            <a:ext cx="992100" cy="645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9" name="Google Shape;369;p9"/>
          <p:cNvCxnSpPr>
            <a:stCxn id="340" idx="6"/>
            <a:endCxn id="370" idx="1"/>
          </p:cNvCxnSpPr>
          <p:nvPr/>
        </p:nvCxnSpPr>
        <p:spPr>
          <a:xfrm>
            <a:off x="861127" y="2266099"/>
            <a:ext cx="763500" cy="888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1" name="Google Shape;371;p9"/>
          <p:cNvSpPr/>
          <p:nvPr/>
        </p:nvSpPr>
        <p:spPr>
          <a:xfrm>
            <a:off x="7330550" y="2632825"/>
            <a:ext cx="1270200" cy="194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9"/>
          <p:cNvGrpSpPr/>
          <p:nvPr/>
        </p:nvGrpSpPr>
        <p:grpSpPr>
          <a:xfrm>
            <a:off x="7629230" y="1393360"/>
            <a:ext cx="640200" cy="777120"/>
            <a:chOff x="4673255" y="3144760"/>
            <a:chExt cx="640200" cy="777120"/>
          </a:xfrm>
        </p:grpSpPr>
        <p:sp>
          <p:nvSpPr>
            <p:cNvPr id="373" name="Google Shape;373;p9"/>
            <p:cNvSpPr/>
            <p:nvPr/>
          </p:nvSpPr>
          <p:spPr>
            <a:xfrm>
              <a:off x="4764695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673255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KABANERO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75" name="Google Shape;375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97997" y="3244497"/>
              <a:ext cx="363750" cy="2477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6" name="Google Shape;376;p9"/>
          <p:cNvGrpSpPr/>
          <p:nvPr/>
        </p:nvGrpSpPr>
        <p:grpSpPr>
          <a:xfrm>
            <a:off x="6604955" y="1393360"/>
            <a:ext cx="640200" cy="777120"/>
            <a:chOff x="6506130" y="3144760"/>
            <a:chExt cx="640200" cy="777120"/>
          </a:xfrm>
        </p:grpSpPr>
        <p:sp>
          <p:nvSpPr>
            <p:cNvPr id="377" name="Google Shape;377;p9"/>
            <p:cNvSpPr/>
            <p:nvPr/>
          </p:nvSpPr>
          <p:spPr>
            <a:xfrm>
              <a:off x="6597570" y="314476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6506130" y="3647680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TEKTON</a:t>
              </a:r>
              <a:endParaRPr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79" name="Google Shape;379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681057" y="3210922"/>
              <a:ext cx="321550" cy="3215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80" name="Google Shape;380;p9"/>
          <p:cNvCxnSpPr>
            <a:stCxn id="368" idx="6"/>
            <a:endCxn id="350" idx="2"/>
          </p:cNvCxnSpPr>
          <p:nvPr/>
        </p:nvCxnSpPr>
        <p:spPr>
          <a:xfrm>
            <a:off x="2310507" y="1620570"/>
            <a:ext cx="18951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1" name="Google Shape;381;p9"/>
          <p:cNvCxnSpPr>
            <a:stCxn id="370" idx="3"/>
            <a:endCxn id="354" idx="2"/>
          </p:cNvCxnSpPr>
          <p:nvPr/>
        </p:nvCxnSpPr>
        <p:spPr>
          <a:xfrm rot="10800000" flipH="1">
            <a:off x="3237275" y="3150200"/>
            <a:ext cx="977700" cy="4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2" name="Google Shape;382;p9"/>
          <p:cNvCxnSpPr>
            <a:stCxn id="350" idx="6"/>
            <a:endCxn id="377" idx="2"/>
          </p:cNvCxnSpPr>
          <p:nvPr/>
        </p:nvCxnSpPr>
        <p:spPr>
          <a:xfrm>
            <a:off x="4662807" y="1620570"/>
            <a:ext cx="2033700" cy="1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3" name="Google Shape;383;p9"/>
          <p:cNvCxnSpPr>
            <a:stCxn id="354" idx="6"/>
            <a:endCxn id="377" idx="2"/>
          </p:cNvCxnSpPr>
          <p:nvPr/>
        </p:nvCxnSpPr>
        <p:spPr>
          <a:xfrm rot="10800000" flipH="1">
            <a:off x="4672057" y="1622070"/>
            <a:ext cx="2024400" cy="1528200"/>
          </a:xfrm>
          <a:prstGeom prst="bentConnector3">
            <a:avLst>
              <a:gd name="adj1" fmla="val 31776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84" name="Google Shape;384;p9"/>
          <p:cNvCxnSpPr>
            <a:stCxn id="377" idx="6"/>
            <a:endCxn id="373" idx="2"/>
          </p:cNvCxnSpPr>
          <p:nvPr/>
        </p:nvCxnSpPr>
        <p:spPr>
          <a:xfrm>
            <a:off x="7153595" y="1621960"/>
            <a:ext cx="567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85" name="Google Shape;385;p9"/>
          <p:cNvGrpSpPr/>
          <p:nvPr/>
        </p:nvGrpSpPr>
        <p:grpSpPr>
          <a:xfrm>
            <a:off x="7631675" y="3891860"/>
            <a:ext cx="729600" cy="595311"/>
            <a:chOff x="7629225" y="3891860"/>
            <a:chExt cx="729600" cy="595311"/>
          </a:xfrm>
        </p:grpSpPr>
        <p:grpSp>
          <p:nvGrpSpPr>
            <p:cNvPr id="386" name="Google Shape;386;p9"/>
            <p:cNvGrpSpPr/>
            <p:nvPr/>
          </p:nvGrpSpPr>
          <p:grpSpPr>
            <a:xfrm>
              <a:off x="7629225" y="3891860"/>
              <a:ext cx="729600" cy="595311"/>
              <a:chOff x="166548" y="1451279"/>
              <a:chExt cx="729600" cy="595311"/>
            </a:xfrm>
          </p:grpSpPr>
          <p:sp>
            <p:nvSpPr>
              <p:cNvPr id="387" name="Google Shape;387;p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9"/>
              <p:cNvSpPr/>
              <p:nvPr/>
            </p:nvSpPr>
            <p:spPr>
              <a:xfrm>
                <a:off x="166548" y="1954190"/>
                <a:ext cx="729600" cy="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FRONTEND IMAGE</a:t>
                </a:r>
                <a:endParaRPr/>
              </a:p>
            </p:txBody>
          </p:sp>
        </p:grpSp>
        <p:pic>
          <p:nvPicPr>
            <p:cNvPr id="389" name="Google Shape;389;p9"/>
            <p:cNvPicPr preferRelativeResize="0"/>
            <p:nvPr/>
          </p:nvPicPr>
          <p:blipFill rotWithShape="1">
            <a:blip r:embed="rId11">
              <a:alphaModFix/>
            </a:blip>
            <a:srcRect l="14895" r="6789" b="34322"/>
            <a:stretch/>
          </p:blipFill>
          <p:spPr>
            <a:xfrm>
              <a:off x="7782821" y="3980550"/>
              <a:ext cx="382120" cy="2742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0" name="Google Shape;390;p9"/>
          <p:cNvGrpSpPr/>
          <p:nvPr/>
        </p:nvGrpSpPr>
        <p:grpSpPr>
          <a:xfrm>
            <a:off x="7581900" y="3138258"/>
            <a:ext cx="777000" cy="595313"/>
            <a:chOff x="119223" y="1451279"/>
            <a:chExt cx="777000" cy="595313"/>
          </a:xfrm>
        </p:grpSpPr>
        <p:sp>
          <p:nvSpPr>
            <p:cNvPr id="391" name="Google Shape;391;p9"/>
            <p:cNvSpPr/>
            <p:nvPr/>
          </p:nvSpPr>
          <p:spPr>
            <a:xfrm>
              <a:off x="274320" y="1451279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119223" y="1954192"/>
              <a:ext cx="777000" cy="9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BACKEND IMAGE</a:t>
              </a:r>
              <a:endParaRPr/>
            </a:p>
          </p:txBody>
        </p:sp>
      </p:grpSp>
      <p:pic>
        <p:nvPicPr>
          <p:cNvPr id="393" name="Google Shape;393;p9"/>
          <p:cNvPicPr preferRelativeResize="0"/>
          <p:nvPr/>
        </p:nvPicPr>
        <p:blipFill rotWithShape="1">
          <a:blip r:embed="rId11">
            <a:alphaModFix/>
          </a:blip>
          <a:srcRect l="14895" r="6789" b="34322"/>
          <a:stretch/>
        </p:blipFill>
        <p:spPr>
          <a:xfrm>
            <a:off x="7782821" y="3226947"/>
            <a:ext cx="382120" cy="2742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9"/>
          <p:cNvSpPr/>
          <p:nvPr/>
        </p:nvSpPr>
        <p:spPr>
          <a:xfrm>
            <a:off x="5795925" y="2632825"/>
            <a:ext cx="1270200" cy="19464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9"/>
          <p:cNvSpPr/>
          <p:nvPr/>
        </p:nvSpPr>
        <p:spPr>
          <a:xfrm>
            <a:off x="6202355" y="3138267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9"/>
          <p:cNvSpPr/>
          <p:nvPr/>
        </p:nvSpPr>
        <p:spPr>
          <a:xfrm>
            <a:off x="6110915" y="3635466"/>
            <a:ext cx="640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BACKEND POD</a:t>
            </a:r>
            <a:endParaRPr/>
          </a:p>
        </p:txBody>
      </p:sp>
      <p:pic>
        <p:nvPicPr>
          <p:cNvPr id="397" name="Google Shape;39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63662" y="3197845"/>
            <a:ext cx="320637" cy="31284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9"/>
          <p:cNvSpPr/>
          <p:nvPr/>
        </p:nvSpPr>
        <p:spPr>
          <a:xfrm>
            <a:off x="6202355" y="3891857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9"/>
          <p:cNvSpPr/>
          <p:nvPr/>
        </p:nvSpPr>
        <p:spPr>
          <a:xfrm>
            <a:off x="6110915" y="4394777"/>
            <a:ext cx="640200" cy="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 POD</a:t>
            </a:r>
            <a:endParaRPr sz="600" b="1">
              <a:solidFill>
                <a:srgbClr val="6463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0" name="Google Shape;400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63662" y="3951435"/>
            <a:ext cx="320637" cy="31284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9"/>
          <p:cNvSpPr/>
          <p:nvPr/>
        </p:nvSpPr>
        <p:spPr>
          <a:xfrm>
            <a:off x="6208620" y="242215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9"/>
          <p:cNvSpPr/>
          <p:nvPr/>
        </p:nvSpPr>
        <p:spPr>
          <a:xfrm>
            <a:off x="6117180" y="2925070"/>
            <a:ext cx="640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NODE</a:t>
            </a:r>
            <a:endParaRPr/>
          </a:p>
        </p:txBody>
      </p:sp>
      <p:pic>
        <p:nvPicPr>
          <p:cNvPr id="403" name="Google Shape;403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270637" y="2488487"/>
            <a:ext cx="320637" cy="3128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9"/>
          <p:cNvGrpSpPr/>
          <p:nvPr/>
        </p:nvGrpSpPr>
        <p:grpSpPr>
          <a:xfrm>
            <a:off x="7517025" y="2425475"/>
            <a:ext cx="864600" cy="595315"/>
            <a:chOff x="7517025" y="2295960"/>
            <a:chExt cx="864600" cy="595315"/>
          </a:xfrm>
        </p:grpSpPr>
        <p:grpSp>
          <p:nvGrpSpPr>
            <p:cNvPr id="405" name="Google Shape;405;p9"/>
            <p:cNvGrpSpPr/>
            <p:nvPr/>
          </p:nvGrpSpPr>
          <p:grpSpPr>
            <a:xfrm>
              <a:off x="7517025" y="2295960"/>
              <a:ext cx="864600" cy="595315"/>
              <a:chOff x="31748" y="1451279"/>
              <a:chExt cx="864600" cy="595315"/>
            </a:xfrm>
          </p:grpSpPr>
          <p:sp>
            <p:nvSpPr>
              <p:cNvPr id="406" name="Google Shape;406;p9"/>
              <p:cNvSpPr/>
              <p:nvPr/>
            </p:nvSpPr>
            <p:spPr>
              <a:xfrm>
                <a:off x="274320" y="1451279"/>
                <a:ext cx="457200" cy="457200"/>
              </a:xfrm>
              <a:prstGeom prst="ellipse">
                <a:avLst/>
              </a:prstGeom>
              <a:solidFill>
                <a:srgbClr val="FFFFFF"/>
              </a:solidFill>
              <a:ln w="19050" cap="flat" cmpd="sng">
                <a:solidFill>
                  <a:srgbClr val="64636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9"/>
              <p:cNvSpPr/>
              <p:nvPr/>
            </p:nvSpPr>
            <p:spPr>
              <a:xfrm>
                <a:off x="31748" y="1954194"/>
                <a:ext cx="864600" cy="92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600" b="1">
                    <a:solidFill>
                      <a:srgbClr val="646365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OPENSHIFT REGISTRY</a:t>
                </a:r>
                <a:endParaRPr/>
              </a:p>
            </p:txBody>
          </p:sp>
        </p:grpSp>
        <p:pic>
          <p:nvPicPr>
            <p:cNvPr id="408" name="Google Shape;408;p9"/>
            <p:cNvPicPr preferRelativeResize="0"/>
            <p:nvPr/>
          </p:nvPicPr>
          <p:blipFill rotWithShape="1">
            <a:blip r:embed="rId11">
              <a:alphaModFix/>
            </a:blip>
            <a:srcRect l="14895" r="6789" b="34322"/>
            <a:stretch/>
          </p:blipFill>
          <p:spPr>
            <a:xfrm>
              <a:off x="7805421" y="2384649"/>
              <a:ext cx="382120" cy="2742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0" name="Google Shape;370;p9"/>
          <p:cNvSpPr/>
          <p:nvPr/>
        </p:nvSpPr>
        <p:spPr>
          <a:xfrm>
            <a:off x="1624775" y="2695700"/>
            <a:ext cx="1612500" cy="918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9" name="Google Shape;409;p9"/>
          <p:cNvGrpSpPr/>
          <p:nvPr/>
        </p:nvGrpSpPr>
        <p:grpSpPr>
          <a:xfrm>
            <a:off x="2451001" y="2825047"/>
            <a:ext cx="640200" cy="687720"/>
            <a:chOff x="1097280" y="274320"/>
            <a:chExt cx="640200" cy="687720"/>
          </a:xfrm>
        </p:grpSpPr>
        <p:sp>
          <p:nvSpPr>
            <p:cNvPr id="410" name="Google Shape;410;p9"/>
            <p:cNvSpPr/>
            <p:nvPr/>
          </p:nvSpPr>
          <p:spPr>
            <a:xfrm>
              <a:off x="1188720" y="274320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1097280" y="777240"/>
              <a:ext cx="6402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NODE.JS FRONTEND APP</a:t>
              </a:r>
              <a:endParaRPr/>
            </a:p>
          </p:txBody>
        </p:sp>
        <p:pic>
          <p:nvPicPr>
            <p:cNvPr id="412" name="Google Shape;412;p9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1310413" y="384709"/>
              <a:ext cx="232725" cy="2648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3" name="Google Shape;413;p9"/>
          <p:cNvGrpSpPr/>
          <p:nvPr/>
        </p:nvGrpSpPr>
        <p:grpSpPr>
          <a:xfrm>
            <a:off x="1718155" y="2528670"/>
            <a:ext cx="640200" cy="777120"/>
            <a:chOff x="1775405" y="2864245"/>
            <a:chExt cx="640200" cy="777120"/>
          </a:xfrm>
        </p:grpSpPr>
        <p:sp>
          <p:nvSpPr>
            <p:cNvPr id="414" name="Google Shape;414;p9"/>
            <p:cNvSpPr/>
            <p:nvPr/>
          </p:nvSpPr>
          <p:spPr>
            <a:xfrm>
              <a:off x="1866845" y="286424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1775405" y="336716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APPSODY STACK (NODE.JS EXPRESS)</a:t>
              </a:r>
              <a:endParaRPr/>
            </a:p>
          </p:txBody>
        </p:sp>
        <p:pic>
          <p:nvPicPr>
            <p:cNvPr id="416" name="Google Shape;416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943082" y="2957882"/>
              <a:ext cx="306551" cy="274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7" name="Google Shape;417;p9"/>
          <p:cNvSpPr/>
          <p:nvPr/>
        </p:nvSpPr>
        <p:spPr>
          <a:xfrm>
            <a:off x="1599800" y="1323875"/>
            <a:ext cx="1612500" cy="9180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8" name="Google Shape;418;p9"/>
          <p:cNvGrpSpPr/>
          <p:nvPr/>
        </p:nvGrpSpPr>
        <p:grpSpPr>
          <a:xfrm>
            <a:off x="1693180" y="1156845"/>
            <a:ext cx="640200" cy="777120"/>
            <a:chOff x="1775405" y="2864245"/>
            <a:chExt cx="640200" cy="777120"/>
          </a:xfrm>
        </p:grpSpPr>
        <p:sp>
          <p:nvSpPr>
            <p:cNvPr id="419" name="Google Shape;419;p9"/>
            <p:cNvSpPr/>
            <p:nvPr/>
          </p:nvSpPr>
          <p:spPr>
            <a:xfrm>
              <a:off x="1866845" y="2864245"/>
              <a:ext cx="457200" cy="4572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rgbClr val="6463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1775405" y="3367165"/>
              <a:ext cx="640200" cy="27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 b="1">
                  <a:solidFill>
                    <a:srgbClr val="646365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APPSODY STACK (JAVA SPRING BOOT)</a:t>
              </a:r>
              <a:endParaRPr/>
            </a:p>
          </p:txBody>
        </p:sp>
        <p:pic>
          <p:nvPicPr>
            <p:cNvPr id="421" name="Google Shape;421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943082" y="2957882"/>
              <a:ext cx="306551" cy="274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9"/>
          <p:cNvSpPr/>
          <p:nvPr/>
        </p:nvSpPr>
        <p:spPr>
          <a:xfrm>
            <a:off x="2578195" y="1470511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9" descr="public/generated/icons/Spring Boot-https%3A%2F%2Fspring.io%2Fimg%2Fhomepage%2Ficon-spring-boot.svg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669635" y="1561951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9"/>
          <p:cNvSpPr/>
          <p:nvPr/>
        </p:nvSpPr>
        <p:spPr>
          <a:xfrm>
            <a:off x="2486755" y="1973431"/>
            <a:ext cx="6402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SPRING BOOT BACKEND APP</a:t>
            </a:r>
            <a:endParaRPr sz="600" b="1">
              <a:solidFill>
                <a:srgbClr val="64636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0"/>
          <p:cNvSpPr/>
          <p:nvPr/>
        </p:nvSpPr>
        <p:spPr>
          <a:xfrm>
            <a:off x="274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0" name="Google Shape;430;p10" descr="public/generated/icons/6ad34583-a736-4bbe-9d39-940fdb7573f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10"/>
          <p:cNvSpPr/>
          <p:nvPr/>
        </p:nvSpPr>
        <p:spPr>
          <a:xfrm>
            <a:off x="182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ACCERN-API</a:t>
            </a:r>
            <a:endParaRPr dirty="0"/>
          </a:p>
        </p:txBody>
      </p:sp>
      <p:sp>
        <p:nvSpPr>
          <p:cNvPr id="432" name="Google Shape;432;p10"/>
          <p:cNvSpPr/>
          <p:nvPr/>
        </p:nvSpPr>
        <p:spPr>
          <a:xfrm>
            <a:off x="1188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3" name="Google Shape;433;p10" descr="public/generated/icons/37fa576b-c3fa-4428-93d5-62acbf434ec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0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10"/>
          <p:cNvSpPr/>
          <p:nvPr/>
        </p:nvSpPr>
        <p:spPr>
          <a:xfrm>
            <a:off x="1097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ACCRETE.AI: RATIONAL EXUBERANCE</a:t>
            </a:r>
            <a:endParaRPr/>
          </a:p>
        </p:txBody>
      </p:sp>
      <p:sp>
        <p:nvSpPr>
          <p:cNvPr id="435" name="Google Shape;435;p10"/>
          <p:cNvSpPr/>
          <p:nvPr/>
        </p:nvSpPr>
        <p:spPr>
          <a:xfrm>
            <a:off x="2103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6" name="Google Shape;436;p10" descr="public/generated/icons/94ac6fe5-c02e-439e-aef4-596cf839c357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4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10"/>
          <p:cNvSpPr/>
          <p:nvPr/>
        </p:nvSpPr>
        <p:spPr>
          <a:xfrm>
            <a:off x="2011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ACCRETE.AI: RUMOR HOUND</a:t>
            </a:r>
            <a:endParaRPr/>
          </a:p>
        </p:txBody>
      </p:sp>
      <p:sp>
        <p:nvSpPr>
          <p:cNvPr id="438" name="Google Shape;438;p10"/>
          <p:cNvSpPr/>
          <p:nvPr/>
        </p:nvSpPr>
        <p:spPr>
          <a:xfrm>
            <a:off x="3017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10" descr="public/generated/icons/acd54fb2-91a6-4fff-be88-7b28a993ee6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08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10"/>
          <p:cNvSpPr/>
          <p:nvPr/>
        </p:nvSpPr>
        <p:spPr>
          <a:xfrm>
            <a:off x="2926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ACCRETE.AI: TOPIC DELTAS</a:t>
            </a:r>
            <a:endParaRPr/>
          </a:p>
        </p:txBody>
      </p:sp>
      <p:sp>
        <p:nvSpPr>
          <p:cNvPr id="441" name="Google Shape;441;p10"/>
          <p:cNvSpPr/>
          <p:nvPr/>
        </p:nvSpPr>
        <p:spPr>
          <a:xfrm>
            <a:off x="39319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10" descr="public/generated/icons/c466e218-9188-4562-9af5-fc7e0dc790c5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0233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0"/>
          <p:cNvSpPr/>
          <p:nvPr/>
        </p:nvSpPr>
        <p:spPr>
          <a:xfrm>
            <a:off x="38404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ACTIVITY TRACKER</a:t>
            </a:r>
            <a:endParaRPr/>
          </a:p>
        </p:txBody>
      </p:sp>
      <p:sp>
        <p:nvSpPr>
          <p:cNvPr id="444" name="Google Shape;444;p10"/>
          <p:cNvSpPr/>
          <p:nvPr/>
        </p:nvSpPr>
        <p:spPr>
          <a:xfrm>
            <a:off x="48463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5" name="Google Shape;445;p10" descr="public/generated/icons/0ce92917-231d-4814-9f2e-da8f67ce5046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9377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0"/>
          <p:cNvSpPr/>
          <p:nvPr/>
        </p:nvSpPr>
        <p:spPr>
          <a:xfrm>
            <a:off x="47548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ADAPTIVE SECURITY MANAGER (ASM)</a:t>
            </a:r>
            <a:endParaRPr/>
          </a:p>
        </p:txBody>
      </p:sp>
      <p:sp>
        <p:nvSpPr>
          <p:cNvPr id="447" name="Google Shape;447;p10"/>
          <p:cNvSpPr/>
          <p:nvPr/>
        </p:nvSpPr>
        <p:spPr>
          <a:xfrm>
            <a:off x="57607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8" name="Google Shape;448;p10" descr="public/generated/icons/AlertNotification-8d3cff7f-bb94-1444678145000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521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10"/>
          <p:cNvSpPr/>
          <p:nvPr/>
        </p:nvSpPr>
        <p:spPr>
          <a:xfrm>
            <a:off x="56692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ALERT NOTIFICATION</a:t>
            </a:r>
            <a:endParaRPr/>
          </a:p>
        </p:txBody>
      </p:sp>
      <p:sp>
        <p:nvSpPr>
          <p:cNvPr id="450" name="Google Shape;450;p10"/>
          <p:cNvSpPr/>
          <p:nvPr/>
        </p:nvSpPr>
        <p:spPr>
          <a:xfrm>
            <a:off x="66751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1" name="Google Shape;451;p10" descr="public/generated/icons/d9ba7486-1a10-4a6d-86e6-ef0cf69bad85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665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10"/>
          <p:cNvSpPr/>
          <p:nvPr/>
        </p:nvSpPr>
        <p:spPr>
          <a:xfrm>
            <a:off x="65836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ALLOY</a:t>
            </a:r>
            <a:endParaRPr/>
          </a:p>
        </p:txBody>
      </p:sp>
      <p:sp>
        <p:nvSpPr>
          <p:cNvPr id="453" name="Google Shape;453;p10"/>
          <p:cNvSpPr/>
          <p:nvPr/>
        </p:nvSpPr>
        <p:spPr>
          <a:xfrm>
            <a:off x="7589520" y="27432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4" name="Google Shape;454;p10" descr="public/generated/icons/18de078f-e6b0-4b47-a7c4-0ed2f93f3e1d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0960" y="36576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0"/>
          <p:cNvSpPr/>
          <p:nvPr/>
        </p:nvSpPr>
        <p:spPr>
          <a:xfrm>
            <a:off x="7498080" y="77724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ANALYTICS ENGINE</a:t>
            </a:r>
            <a:endParaRPr/>
          </a:p>
        </p:txBody>
      </p:sp>
      <p:sp>
        <p:nvSpPr>
          <p:cNvPr id="456" name="Google Shape;456;p10"/>
          <p:cNvSpPr/>
          <p:nvPr/>
        </p:nvSpPr>
        <p:spPr>
          <a:xfrm>
            <a:off x="274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7" name="Google Shape;457;p10" descr="public/generated/icons/c69f92eb-f381-4ed9-8e85-59ac41dfcd8f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5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0"/>
          <p:cNvSpPr/>
          <p:nvPr/>
        </p:nvSpPr>
        <p:spPr>
          <a:xfrm>
            <a:off x="182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APACHE SPARK</a:t>
            </a:r>
            <a:endParaRPr dirty="0"/>
          </a:p>
        </p:txBody>
      </p:sp>
      <p:sp>
        <p:nvSpPr>
          <p:cNvPr id="459" name="Google Shape;459;p10"/>
          <p:cNvSpPr/>
          <p:nvPr/>
        </p:nvSpPr>
        <p:spPr>
          <a:xfrm>
            <a:off x="1188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0" name="Google Shape;460;p10" descr="public/generated/icons/api-connect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280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"/>
          <p:cNvSpPr/>
          <p:nvPr/>
        </p:nvSpPr>
        <p:spPr>
          <a:xfrm>
            <a:off x="1097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 CONNECT</a:t>
            </a:r>
            <a:endParaRPr dirty="0"/>
          </a:p>
        </p:txBody>
      </p:sp>
      <p:sp>
        <p:nvSpPr>
          <p:cNvPr id="462" name="Google Shape;462;p10"/>
          <p:cNvSpPr/>
          <p:nvPr/>
        </p:nvSpPr>
        <p:spPr>
          <a:xfrm>
            <a:off x="2103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3" name="Google Shape;463;p10" descr="public/generated/icons/d0e38803-043f-43ce-968a-e822dd489005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194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10"/>
          <p:cNvSpPr/>
          <p:nvPr/>
        </p:nvSpPr>
        <p:spPr>
          <a:xfrm>
            <a:off x="2011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APIS FROM PITNEY BOWES</a:t>
            </a:r>
            <a:endParaRPr dirty="0"/>
          </a:p>
        </p:txBody>
      </p:sp>
      <p:sp>
        <p:nvSpPr>
          <p:cNvPr id="465" name="Google Shape;465;p10"/>
          <p:cNvSpPr/>
          <p:nvPr/>
        </p:nvSpPr>
        <p:spPr>
          <a:xfrm>
            <a:off x="3017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6" name="Google Shape;466;p10" descr="public/generated/icons/96a0ebf2-2a02-4e32-815f-7c09a1268c78.pn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108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0"/>
          <p:cNvSpPr/>
          <p:nvPr/>
        </p:nvSpPr>
        <p:spPr>
          <a:xfrm>
            <a:off x="2926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CONNECT</a:t>
            </a:r>
            <a:endParaRPr/>
          </a:p>
        </p:txBody>
      </p:sp>
      <p:sp>
        <p:nvSpPr>
          <p:cNvPr id="468" name="Google Shape;468;p10"/>
          <p:cNvSpPr/>
          <p:nvPr/>
        </p:nvSpPr>
        <p:spPr>
          <a:xfrm>
            <a:off x="39319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9" name="Google Shape;469;p10" descr="public/generated/icons/AdvancedMobileAccess-d6aece47-d840-45b0-8ab9-ad15354deeea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0233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10"/>
          <p:cNvSpPr/>
          <p:nvPr/>
        </p:nvSpPr>
        <p:spPr>
          <a:xfrm>
            <a:off x="38404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ID</a:t>
            </a:r>
            <a:endParaRPr/>
          </a:p>
        </p:txBody>
      </p:sp>
      <p:sp>
        <p:nvSpPr>
          <p:cNvPr id="471" name="Google Shape;471;p10"/>
          <p:cNvSpPr/>
          <p:nvPr/>
        </p:nvSpPr>
        <p:spPr>
          <a:xfrm>
            <a:off x="48463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2" name="Google Shape;472;p10" descr="public/generated/icons/09c156fd-c78b-47e6-b19f-0895e5f01d99.png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9377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10"/>
          <p:cNvSpPr/>
          <p:nvPr/>
        </p:nvSpPr>
        <p:spPr>
          <a:xfrm>
            <a:off x="47548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 LAUNCH</a:t>
            </a:r>
            <a:endParaRPr/>
          </a:p>
        </p:txBody>
      </p:sp>
      <p:sp>
        <p:nvSpPr>
          <p:cNvPr id="474" name="Google Shape;474;p10"/>
          <p:cNvSpPr/>
          <p:nvPr/>
        </p:nvSpPr>
        <p:spPr>
          <a:xfrm>
            <a:off x="57607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5" name="Google Shape;475;p10" descr="public/generated/icons/400f574f-d4c7-4407-ad1c-0b5e492c4c73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8521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10"/>
          <p:cNvSpPr/>
          <p:nvPr/>
        </p:nvSpPr>
        <p:spPr>
          <a:xfrm>
            <a:off x="56692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APPRENDA CLOUD PLATFORM</a:t>
            </a:r>
            <a:endParaRPr/>
          </a:p>
        </p:txBody>
      </p:sp>
      <p:sp>
        <p:nvSpPr>
          <p:cNvPr id="477" name="Google Shape;477;p10"/>
          <p:cNvSpPr/>
          <p:nvPr/>
        </p:nvSpPr>
        <p:spPr>
          <a:xfrm>
            <a:off x="66751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10" descr="public/generated/icons/8514c706-225d-4848-a689-7c0a0bdcca17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67665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10"/>
          <p:cNvSpPr/>
          <p:nvPr/>
        </p:nvSpPr>
        <p:spPr>
          <a:xfrm>
            <a:off x="65836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AT&amp;T FLOW DESIGNER</a:t>
            </a:r>
            <a:endParaRPr/>
          </a:p>
        </p:txBody>
      </p:sp>
      <p:sp>
        <p:nvSpPr>
          <p:cNvPr id="480" name="Google Shape;480;p10"/>
          <p:cNvSpPr/>
          <p:nvPr/>
        </p:nvSpPr>
        <p:spPr>
          <a:xfrm>
            <a:off x="7589520" y="137160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1" name="Google Shape;481;p10" descr="public/generated/icons/7af3a600-6cf5-4047-a48d-264646af214c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680960" y="146304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0"/>
          <p:cNvSpPr/>
          <p:nvPr/>
        </p:nvSpPr>
        <p:spPr>
          <a:xfrm>
            <a:off x="7498080" y="187452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AT&amp;T IOT DATA PLANS</a:t>
            </a:r>
            <a:endParaRPr dirty="0"/>
          </a:p>
        </p:txBody>
      </p:sp>
      <p:sp>
        <p:nvSpPr>
          <p:cNvPr id="483" name="Google Shape;483;p10"/>
          <p:cNvSpPr/>
          <p:nvPr/>
        </p:nvSpPr>
        <p:spPr>
          <a:xfrm>
            <a:off x="274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4" name="Google Shape;484;p10" descr="public/generated/icons/6f856307-00d7-4e77-ba67-b2fe4c2fbfa7.png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365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10"/>
          <p:cNvSpPr/>
          <p:nvPr/>
        </p:nvSpPr>
        <p:spPr>
          <a:xfrm>
            <a:off x="182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AT&amp;T M2X</a:t>
            </a:r>
            <a:endParaRPr/>
          </a:p>
        </p:txBody>
      </p:sp>
      <p:sp>
        <p:nvSpPr>
          <p:cNvPr id="486" name="Google Shape;486;p10"/>
          <p:cNvSpPr/>
          <p:nvPr/>
        </p:nvSpPr>
        <p:spPr>
          <a:xfrm>
            <a:off x="1188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10" descr="public/generated/icons/6daae5b9-0fc8-4196-bc8b-57a269f01b64.png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280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10"/>
          <p:cNvSpPr/>
          <p:nvPr/>
        </p:nvSpPr>
        <p:spPr>
          <a:xfrm>
            <a:off x="1097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AUTO-SCALING</a:t>
            </a:r>
            <a:endParaRPr/>
          </a:p>
        </p:txBody>
      </p:sp>
      <p:sp>
        <p:nvSpPr>
          <p:cNvPr id="489" name="Google Shape;489;p10"/>
          <p:cNvSpPr/>
          <p:nvPr/>
        </p:nvSpPr>
        <p:spPr>
          <a:xfrm>
            <a:off x="2103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0" name="Google Shape;490;p10" descr="public/generated/icons/4ad9a593-2259-4956-ab94-ac0de564cfaa.png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2194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10"/>
          <p:cNvSpPr/>
          <p:nvPr/>
        </p:nvSpPr>
        <p:spPr>
          <a:xfrm>
            <a:off x="2011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AUTOMATED ACCESSIBILITY TESTER</a:t>
            </a:r>
            <a:endParaRPr/>
          </a:p>
        </p:txBody>
      </p:sp>
      <p:sp>
        <p:nvSpPr>
          <p:cNvPr id="492" name="Google Shape;492;p10"/>
          <p:cNvSpPr/>
          <p:nvPr/>
        </p:nvSpPr>
        <p:spPr>
          <a:xfrm>
            <a:off x="3017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3" name="Google Shape;493;p10" descr="public/generated/icons/IBM-Performance-Hub-1.0.png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3108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10"/>
          <p:cNvSpPr/>
          <p:nvPr/>
        </p:nvSpPr>
        <p:spPr>
          <a:xfrm>
            <a:off x="2926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AVAILABILITY MONITORING</a:t>
            </a:r>
            <a:endParaRPr/>
          </a:p>
        </p:txBody>
      </p:sp>
      <p:sp>
        <p:nvSpPr>
          <p:cNvPr id="495" name="Google Shape;495;p10"/>
          <p:cNvSpPr/>
          <p:nvPr/>
        </p:nvSpPr>
        <p:spPr>
          <a:xfrm>
            <a:off x="39319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6" name="Google Shape;496;p10" descr="public/generated/icons/1.png"/>
          <p:cNvPicPr preferRelativeResize="0"/>
          <p:nvPr/>
        </p:nvPicPr>
        <p:blipFill rotWithShape="1">
          <a:blip r:embed="rId25">
            <a:alphaModFix/>
          </a:blip>
          <a:srcRect/>
          <a:stretch/>
        </p:blipFill>
        <p:spPr>
          <a:xfrm>
            <a:off x="40233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10"/>
          <p:cNvSpPr/>
          <p:nvPr/>
        </p:nvSpPr>
        <p:spPr>
          <a:xfrm>
            <a:off x="38404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BARE METAL SERVER</a:t>
            </a:r>
            <a:endParaRPr/>
          </a:p>
        </p:txBody>
      </p:sp>
      <p:sp>
        <p:nvSpPr>
          <p:cNvPr id="498" name="Google Shape;498;p10"/>
          <p:cNvSpPr/>
          <p:nvPr/>
        </p:nvSpPr>
        <p:spPr>
          <a:xfrm>
            <a:off x="48463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9" name="Google Shape;499;p10" descr="public/generated/icons/BigInsightsonCloud.png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49377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10"/>
          <p:cNvSpPr/>
          <p:nvPr/>
        </p:nvSpPr>
        <p:spPr>
          <a:xfrm>
            <a:off x="47548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BIGINSIGHTS FOR APACHE HADOOP (SUBSCRIPTION)</a:t>
            </a:r>
            <a:endParaRPr/>
          </a:p>
        </p:txBody>
      </p:sp>
      <p:sp>
        <p:nvSpPr>
          <p:cNvPr id="501" name="Google Shape;501;p10"/>
          <p:cNvSpPr/>
          <p:nvPr/>
        </p:nvSpPr>
        <p:spPr>
          <a:xfrm>
            <a:off x="57607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2" name="Google Shape;502;p10" descr="public/generated/icons/5cb8f245-b1e5-4b68-8101-337d5881a360.png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8521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0"/>
          <p:cNvSpPr/>
          <p:nvPr/>
        </p:nvSpPr>
        <p:spPr>
          <a:xfrm>
            <a:off x="56692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BITBAR TESTING</a:t>
            </a:r>
            <a:endParaRPr/>
          </a:p>
        </p:txBody>
      </p:sp>
      <p:sp>
        <p:nvSpPr>
          <p:cNvPr id="504" name="Google Shape;504;p10"/>
          <p:cNvSpPr/>
          <p:nvPr/>
        </p:nvSpPr>
        <p:spPr>
          <a:xfrm>
            <a:off x="66751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10" descr="public/generated/icons/45c4ae61-ae64-11e3-8e2c-00259086a7bc.png"/>
          <p:cNvPicPr preferRelativeResize="0"/>
          <p:nvPr/>
        </p:nvPicPr>
        <p:blipFill rotWithShape="1">
          <a:blip r:embed="rId28">
            <a:alphaModFix/>
          </a:blip>
          <a:srcRect/>
          <a:stretch/>
        </p:blipFill>
        <p:spPr>
          <a:xfrm>
            <a:off x="67665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0"/>
          <p:cNvSpPr/>
          <p:nvPr/>
        </p:nvSpPr>
        <p:spPr>
          <a:xfrm>
            <a:off x="65836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BLAZEMETER</a:t>
            </a:r>
            <a:endParaRPr/>
          </a:p>
        </p:txBody>
      </p:sp>
      <p:sp>
        <p:nvSpPr>
          <p:cNvPr id="507" name="Google Shape;507;p10"/>
          <p:cNvSpPr/>
          <p:nvPr/>
        </p:nvSpPr>
        <p:spPr>
          <a:xfrm>
            <a:off x="7589520" y="246888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8" name="Google Shape;508;p10" descr="public/generated/icons/5.png"/>
          <p:cNvPicPr preferRelativeResize="0"/>
          <p:nvPr/>
        </p:nvPicPr>
        <p:blipFill rotWithShape="1">
          <a:blip r:embed="rId29">
            <a:alphaModFix/>
          </a:blip>
          <a:srcRect/>
          <a:stretch/>
        </p:blipFill>
        <p:spPr>
          <a:xfrm>
            <a:off x="7680960" y="256032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10"/>
          <p:cNvSpPr/>
          <p:nvPr/>
        </p:nvSpPr>
        <p:spPr>
          <a:xfrm>
            <a:off x="7498080" y="297180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OBJECT STORAGE</a:t>
            </a:r>
            <a:endParaRPr dirty="0"/>
          </a:p>
        </p:txBody>
      </p:sp>
      <p:sp>
        <p:nvSpPr>
          <p:cNvPr id="510" name="Google Shape;510;p10"/>
          <p:cNvSpPr/>
          <p:nvPr/>
        </p:nvSpPr>
        <p:spPr>
          <a:xfrm>
            <a:off x="274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1" name="Google Shape;511;p10" descr="public/generated/icons/712b94a0-c4a7-48b5-a527-fd27908b9a8e.png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365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10"/>
          <p:cNvSpPr/>
          <p:nvPr/>
        </p:nvSpPr>
        <p:spPr>
          <a:xfrm>
            <a:off x="182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BLOCKCHAIN</a:t>
            </a:r>
            <a:endParaRPr/>
          </a:p>
        </p:txBody>
      </p:sp>
      <p:sp>
        <p:nvSpPr>
          <p:cNvPr id="513" name="Google Shape;513;p10"/>
          <p:cNvSpPr/>
          <p:nvPr/>
        </p:nvSpPr>
        <p:spPr>
          <a:xfrm>
            <a:off x="1188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4" name="Google Shape;514;p10" descr="public/generated/icons/6fdfccb4-1c28-4401-a94a-000bf75d889e.png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1280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10"/>
          <p:cNvSpPr/>
          <p:nvPr/>
        </p:nvSpPr>
        <p:spPr>
          <a:xfrm>
            <a:off x="1097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BONDEVALUE-API</a:t>
            </a:r>
            <a:endParaRPr dirty="0"/>
          </a:p>
        </p:txBody>
      </p:sp>
      <p:sp>
        <p:nvSpPr>
          <p:cNvPr id="516" name="Google Shape;516;p10"/>
          <p:cNvSpPr/>
          <p:nvPr/>
        </p:nvSpPr>
        <p:spPr>
          <a:xfrm>
            <a:off x="2103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7" name="Google Shape;517;p10" descr="public/generated/icons/d714e1f0-c19d-431e-b669-34b99b01708d.png"/>
          <p:cNvPicPr preferRelativeResize="0"/>
          <p:nvPr/>
        </p:nvPicPr>
        <p:blipFill rotWithShape="1">
          <a:blip r:embed="rId32">
            <a:alphaModFix/>
          </a:blip>
          <a:srcRect/>
          <a:stretch/>
        </p:blipFill>
        <p:spPr>
          <a:xfrm>
            <a:off x="2194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10"/>
          <p:cNvSpPr/>
          <p:nvPr/>
        </p:nvSpPr>
        <p:spPr>
          <a:xfrm>
            <a:off x="2011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BOSCH IOT ROLLOUTS</a:t>
            </a:r>
            <a:endParaRPr/>
          </a:p>
        </p:txBody>
      </p:sp>
      <p:sp>
        <p:nvSpPr>
          <p:cNvPr id="519" name="Google Shape;519;p10"/>
          <p:cNvSpPr/>
          <p:nvPr/>
        </p:nvSpPr>
        <p:spPr>
          <a:xfrm>
            <a:off x="3017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0" name="Google Shape;520;p10" descr="public/generated/icons/adf18fe9-86c1-4c0e-9e31-b6725f4b5271.png"/>
          <p:cNvPicPr preferRelativeResize="0"/>
          <p:nvPr/>
        </p:nvPicPr>
        <p:blipFill rotWithShape="1">
          <a:blip r:embed="rId33">
            <a:alphaModFix/>
          </a:blip>
          <a:srcRect/>
          <a:stretch/>
        </p:blipFill>
        <p:spPr>
          <a:xfrm>
            <a:off x="3108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0"/>
          <p:cNvSpPr/>
          <p:nvPr/>
        </p:nvSpPr>
        <p:spPr>
          <a:xfrm>
            <a:off x="2926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BOX</a:t>
            </a:r>
            <a:endParaRPr/>
          </a:p>
        </p:txBody>
      </p:sp>
      <p:sp>
        <p:nvSpPr>
          <p:cNvPr id="522" name="Google Shape;522;p10"/>
          <p:cNvSpPr/>
          <p:nvPr/>
        </p:nvSpPr>
        <p:spPr>
          <a:xfrm>
            <a:off x="39319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3" name="Google Shape;523;p10" descr="public/generated/icons/cf3438d3-48f0-4d80-87c0-98055fdbbdad-rules-BusinessRules.png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40233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10"/>
          <p:cNvSpPr/>
          <p:nvPr/>
        </p:nvSpPr>
        <p:spPr>
          <a:xfrm>
            <a:off x="38404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RULES</a:t>
            </a:r>
            <a:endParaRPr/>
          </a:p>
        </p:txBody>
      </p:sp>
      <p:sp>
        <p:nvSpPr>
          <p:cNvPr id="525" name="Google Shape;525;p10"/>
          <p:cNvSpPr/>
          <p:nvPr/>
        </p:nvSpPr>
        <p:spPr>
          <a:xfrm>
            <a:off x="48463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6" name="Google Shape;526;p10" descr="public/generated/icons/37b751fd-75de-4757-b3b8-f33c3cd7e1ec.png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49377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10"/>
          <p:cNvSpPr/>
          <p:nvPr/>
        </p:nvSpPr>
        <p:spPr>
          <a:xfrm>
            <a:off x="47548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CAR DIAGNOSTIC API</a:t>
            </a:r>
            <a:endParaRPr dirty="0"/>
          </a:p>
        </p:txBody>
      </p:sp>
      <p:sp>
        <p:nvSpPr>
          <p:cNvPr id="528" name="Google Shape;528;p10"/>
          <p:cNvSpPr/>
          <p:nvPr/>
        </p:nvSpPr>
        <p:spPr>
          <a:xfrm>
            <a:off x="57607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9" name="Google Shape;529;p10" descr="public/generated/icons/cc56b926-cfa1-4f50-ab9d-01986ff692be.png"/>
          <p:cNvPicPr preferRelativeResize="0"/>
          <p:nvPr/>
        </p:nvPicPr>
        <p:blipFill rotWithShape="1">
          <a:blip r:embed="rId36">
            <a:alphaModFix/>
          </a:blip>
          <a:srcRect/>
          <a:stretch/>
        </p:blipFill>
        <p:spPr>
          <a:xfrm>
            <a:off x="58521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10"/>
          <p:cNvSpPr/>
          <p:nvPr/>
        </p:nvSpPr>
        <p:spPr>
          <a:xfrm>
            <a:off x="56692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CERTIFICATE MANAGER</a:t>
            </a:r>
            <a:endParaRPr/>
          </a:p>
        </p:txBody>
      </p:sp>
      <p:sp>
        <p:nvSpPr>
          <p:cNvPr id="531" name="Google Shape;531;p10"/>
          <p:cNvSpPr/>
          <p:nvPr/>
        </p:nvSpPr>
        <p:spPr>
          <a:xfrm>
            <a:off x="66751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10" descr="public/generated/icons/0a42129b-9839-42b7-90c7-7f3adb435379.png"/>
          <p:cNvPicPr preferRelativeResize="0"/>
          <p:nvPr/>
        </p:nvPicPr>
        <p:blipFill rotWithShape="1">
          <a:blip r:embed="rId37">
            <a:alphaModFix/>
          </a:blip>
          <a:srcRect/>
          <a:stretch/>
        </p:blipFill>
        <p:spPr>
          <a:xfrm>
            <a:off x="67665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10"/>
          <p:cNvSpPr/>
          <p:nvPr/>
        </p:nvSpPr>
        <p:spPr>
          <a:xfrm>
            <a:off x="65836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CITRIX NETSCALER VPX</a:t>
            </a:r>
            <a:endParaRPr/>
          </a:p>
        </p:txBody>
      </p:sp>
      <p:sp>
        <p:nvSpPr>
          <p:cNvPr id="534" name="Google Shape;534;p10"/>
          <p:cNvSpPr/>
          <p:nvPr/>
        </p:nvSpPr>
        <p:spPr>
          <a:xfrm>
            <a:off x="7589520" y="3566160"/>
            <a:ext cx="457200" cy="4572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6463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5" name="Google Shape;535;p10" descr="public/generated/icons/45c4af96-ae64-11e3-8e2c-00259086a7bc.png"/>
          <p:cNvPicPr preferRelativeResize="0"/>
          <p:nvPr/>
        </p:nvPicPr>
        <p:blipFill rotWithShape="1">
          <a:blip r:embed="rId38">
            <a:alphaModFix/>
          </a:blip>
          <a:srcRect/>
          <a:stretch/>
        </p:blipFill>
        <p:spPr>
          <a:xfrm>
            <a:off x="7680960" y="3657600"/>
            <a:ext cx="274320" cy="27432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0"/>
          <p:cNvSpPr/>
          <p:nvPr/>
        </p:nvSpPr>
        <p:spPr>
          <a:xfrm>
            <a:off x="7498080" y="4069080"/>
            <a:ext cx="640080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 b="1" dirty="0">
                <a:solidFill>
                  <a:srgbClr val="64636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CLEARDB MANAGED MYSQL DATABASE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1097</Words>
  <Application>Microsoft Macintosh PowerPoint</Application>
  <PresentationFormat>On-screen Show (16:9)</PresentationFormat>
  <Paragraphs>529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Calibri</vt:lpstr>
      <vt:lpstr>Arial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Madeline Rosenberg</cp:lastModifiedBy>
  <cp:revision>8</cp:revision>
  <dcterms:modified xsi:type="dcterms:W3CDTF">2020-08-06T21:30:07Z</dcterms:modified>
</cp:coreProperties>
</file>